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32"/>
  </p:notesMasterIdLst>
  <p:sldIdLst>
    <p:sldId id="256" r:id="rId2"/>
    <p:sldId id="343" r:id="rId3"/>
    <p:sldId id="346" r:id="rId4"/>
    <p:sldId id="352" r:id="rId5"/>
    <p:sldId id="348" r:id="rId6"/>
    <p:sldId id="353" r:id="rId7"/>
    <p:sldId id="356" r:id="rId8"/>
    <p:sldId id="355" r:id="rId9"/>
    <p:sldId id="357" r:id="rId10"/>
    <p:sldId id="359" r:id="rId11"/>
    <p:sldId id="360" r:id="rId12"/>
    <p:sldId id="361" r:id="rId13"/>
    <p:sldId id="364" r:id="rId14"/>
    <p:sldId id="367" r:id="rId15"/>
    <p:sldId id="379" r:id="rId16"/>
    <p:sldId id="380" r:id="rId17"/>
    <p:sldId id="363" r:id="rId18"/>
    <p:sldId id="366" r:id="rId19"/>
    <p:sldId id="374" r:id="rId20"/>
    <p:sldId id="375" r:id="rId21"/>
    <p:sldId id="376" r:id="rId22"/>
    <p:sldId id="378" r:id="rId23"/>
    <p:sldId id="371" r:id="rId24"/>
    <p:sldId id="381" r:id="rId25"/>
    <p:sldId id="382" r:id="rId26"/>
    <p:sldId id="365" r:id="rId27"/>
    <p:sldId id="372" r:id="rId28"/>
    <p:sldId id="377" r:id="rId29"/>
    <p:sldId id="373" r:id="rId30"/>
    <p:sldId id="383" r:id="rId31"/>
  </p:sldIdLst>
  <p:sldSz cx="12192000" cy="6858000"/>
  <p:notesSz cx="6858000" cy="9144000"/>
  <p:embeddedFontLst>
    <p:embeddedFont>
      <p:font typeface="Cambria Math" panose="02040503050406030204" pitchFamily="18" charset="0"/>
      <p:regular r:id="rId33"/>
    </p:embeddedFont>
    <p:embeddedFont>
      <p:font typeface="Roboto Condensed" panose="020F0502020204030204" pitchFamily="2" charset="0"/>
      <p:regular r:id="rId34"/>
      <p:bold r:id="rId35"/>
      <p:italic r:id="rId36"/>
      <p:boldItalic r:id="rId37"/>
    </p:embeddedFont>
    <p:embeddedFont>
      <p:font typeface="Trebuchet MS" panose="020B060302020202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2" roundtripDataSignature="AMtx7mgNKpg1Z7Oq6eIHNiC/6zgy2aPi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1FDD5B0-E879-4804-86C0-EE54DCB0DCBB}">
  <a:tblStyle styleId="{81FDD5B0-E879-4804-86C0-EE54DCB0DCB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64"/>
    <p:restoredTop sz="95137"/>
  </p:normalViewPr>
  <p:slideViewPr>
    <p:cSldViewPr snapToGrid="0">
      <p:cViewPr varScale="1">
        <p:scale>
          <a:sx n="74" d="100"/>
          <a:sy n="74" d="100"/>
        </p:scale>
        <p:origin x="7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6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" name="Google Shape;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78A76-D9D1-8624-86DB-C6ACDA70F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AEDA72-C1BD-4142-28E9-D3823378AA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8C1EC6-4D87-A6B4-3A0C-E352EB6212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7F1DC-11DA-962E-F2BC-C0355BB2E1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858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39C36-62A2-3206-96F2-1B966A020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475E0A-8D9F-6CAC-8E5D-84A72B8B3A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D230D4-E35B-FE1C-5276-BC6874B4E7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887B7F-CDB8-1D70-9D9C-7450092CB9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3403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ADCCE-0342-D0C2-78B4-DECEB939C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51F127-C1E4-BD46-28F8-7AF8D44701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A5911F-6FF5-82F0-AE7B-A013A9E90A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9637-E95C-F2A7-3FBD-CA262B6009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153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E9BF7-7666-D1F9-EA32-32A567CDF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D485FC-09E1-BB02-78EA-2EFE6BBD40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4F531E-4E0A-052D-37D6-0EF16A20DA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72C8F-C6DB-A05D-2603-28D812E144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4593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F5CB0-52D5-7225-4346-BFAA937E8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E08EE5-8F2B-0648-0DD3-3BC5C2D631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70ED5F-9353-9515-208C-6C6C0E786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FB491-2877-26AF-F0FE-4509B9DBC4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3170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C77F8-79B4-F4CE-E7E8-0F1C254F1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37D629-F81E-980B-95A4-ECC6CED4D4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AED8C4-E736-9BD1-2102-E367D67A8A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210DE-4A80-4689-B831-7D660DE0E7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79075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B4B28-E839-167D-9663-43CBF9599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6902B6-66EE-BE96-2401-6A0633F521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B9A6BB-1DCE-9AE6-F278-B3F913DA82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92E11-C4DB-B956-486A-B608E1F325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7569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355B6-C89B-B2A8-4054-FCD9BFBE0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F6F5FC-021E-941F-A78D-91DCEB97C2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2782AE-34D4-638B-8857-B635641C6E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0D68D-04AD-AC35-5A02-5F3BEEC4AF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55169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D4F30-A9EA-C8D4-DDAB-C4DB701AA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1FC3D2-109A-28CA-6857-64A4DF14FD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0FB9B6-7103-2838-2222-9DDA3A2314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A6851-BE7E-1F44-AF17-2DA4F0285F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92748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02EA3-E7BD-626F-FE2E-5C6BD74C6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08B0E6-5F6D-FD91-23AD-5BC64C2750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AC5DB-A577-1639-8E21-145726B1F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8271B-3B4D-4108-F319-ED0595E3C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5522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E7EEE-4322-9A2C-E734-B91A727F4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315896-9C7E-5D5D-735C-0C5360B7F7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5F3EA0-CAAA-3344-78BE-D394DA1EC8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BDB07-F9AF-0909-BD0B-92DECA2978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9184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E8D2E-6D0D-E23F-E617-51C60D99D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B44C78-C369-07A4-21C6-5E06AB3E48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0F8CED-4E93-01CD-943F-19354ACC27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80FEC-6E58-C249-87DC-3D70BED772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34119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D5FE7-9D69-FA06-BBD8-24F7CCD23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CAABA9-2EAF-FFAE-3527-C526844191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97AFB1-4AC5-2361-54B4-7C3A34E7E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CBA41-FEEC-459B-616E-0AB6977F99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97224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BD243-2346-F1B7-743A-54737F2EE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F8111E-D398-9734-DAF8-D162DA75DF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49780F-38A8-4FEF-5611-984685EA5E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6EFA3-D016-C377-BB51-8B45A6D74A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62199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B01AB-E75C-9BAB-FBD2-B3576217C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9BB92C-DAD3-ADBF-3ADA-03E0FB8921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A58D30-2193-D5A9-2CB9-38C177B6AF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A63A7-6FAE-2C5D-5E01-5C07142890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40886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CF702-D0F8-211A-DF28-DF1CFC1FC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4E4B34-5B51-AFFA-36D5-30DB118057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DA3303-5E8F-E91C-BBE9-7F067AAC2E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826C5-E3C5-DA71-A227-1832261FBD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3153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3994A-B027-F67B-6B34-1D79E3D20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3C1957-4361-2F9E-BB4B-4C21851B0F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B14FC7-ED4E-EC17-1325-4D540FCAA8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2B8C6-7689-D92E-DE09-83F1F0B61E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4027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54A7B-F802-ED25-B21D-4EF1516AE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594F01-4798-05A1-473D-8013848063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CB85FB-88A4-7107-C0D6-4C5C76D5C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FEF09-A355-29C2-AF08-43055AD657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93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9057C-C330-94A5-0F77-5F62398BA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3B7E52-A4B4-8BF1-3BF0-A982860EE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3A9496-B90A-2E46-CF89-F3C4C20C40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32E90-72F6-4538-FEB3-86B9A7433F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3859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36F52-870D-0F9D-DF0B-BD2937DD1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0C3C53-0CE7-D8C9-6795-F9747286E5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976482-39DE-7F5B-553D-1D9BCFBCA1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025DD-5949-83B3-FE0D-F87C2AC4BB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4474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4C3E9-411E-01A7-3F28-6C10B5BC1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A6FE2E-1222-8D60-81E1-ED6155AEC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84CFEB-FBD7-364C-5113-9CD93CE195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20F3B-79CF-8C9F-1E5B-1D9B23864D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6457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685BB-2D8B-BABE-3EC6-9B3BC141F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F9FCD8-AF6B-7615-9AF9-80EDFE8EAE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22A3ED-2CAD-1586-A42C-889D99A3E2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B1DD4-CA3B-CFD9-AB45-84D2A48E13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5679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88D0C-9A44-B225-213B-FABC2A902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CBCF40-4C97-2F04-767C-8763F1CF41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6F6E3F-D47D-94FB-6612-CD26C7A2D4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6BD63-6B81-0C45-F14D-5B44457347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6358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 fondo blanco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b57005c178_0_29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g3b57005c178_0_29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5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">
  <p:cSld name="Title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g3b57005c178_0_305" descr="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50120" y="166680"/>
            <a:ext cx="1932119" cy="86148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3b57005c178_0_305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91152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g3b57005c178_0_30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5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>
  <p:cSld name="2_Title and Conten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b57005c178_0_317"/>
          <p:cNvSpPr/>
          <p:nvPr/>
        </p:nvSpPr>
        <p:spPr>
          <a:xfrm>
            <a:off x="0" y="0"/>
            <a:ext cx="12192000" cy="938400"/>
          </a:xfrm>
          <a:prstGeom prst="rect">
            <a:avLst/>
          </a:prstGeom>
          <a:solidFill>
            <a:srgbClr val="002C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9" name="Google Shape;109;g3b57005c178_0_317"/>
          <p:cNvSpPr txBox="1">
            <a:spLocks noGrp="1"/>
          </p:cNvSpPr>
          <p:nvPr>
            <p:ph type="title"/>
          </p:nvPr>
        </p:nvSpPr>
        <p:spPr>
          <a:xfrm>
            <a:off x="838200" y="123010"/>
            <a:ext cx="9610500" cy="6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g3b57005c178_0_317"/>
          <p:cNvSpPr txBox="1">
            <a:spLocks noGrp="1"/>
          </p:cNvSpPr>
          <p:nvPr>
            <p:ph type="body" idx="1"/>
          </p:nvPr>
        </p:nvSpPr>
        <p:spPr>
          <a:xfrm>
            <a:off x="838200" y="1360404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11" name="Google Shape;111;g3b57005c178_0_317"/>
          <p:cNvCxnSpPr/>
          <p:nvPr/>
        </p:nvCxnSpPr>
        <p:spPr>
          <a:xfrm>
            <a:off x="0" y="5935123"/>
            <a:ext cx="12192000" cy="8100"/>
          </a:xfrm>
          <a:prstGeom prst="straightConnector1">
            <a:avLst/>
          </a:prstGeom>
          <a:noFill/>
          <a:ln w="114300" cap="flat" cmpd="sng">
            <a:solidFill>
              <a:srgbClr val="8CB0B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2" name="Google Shape;112;g3b57005c178_0_3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1293" y="6117641"/>
            <a:ext cx="601446" cy="53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3b57005c178_0_3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5803" y="6109620"/>
            <a:ext cx="2505965" cy="65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3b57005c178_0_3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8084" y="6079089"/>
            <a:ext cx="1219200" cy="570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>
  <p:cSld name="Title and bod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b57005c178_0_334"/>
          <p:cNvSpPr txBox="1">
            <a:spLocks noGrp="1"/>
          </p:cNvSpPr>
          <p:nvPr>
            <p:ph type="title"/>
          </p:nvPr>
        </p:nvSpPr>
        <p:spPr>
          <a:xfrm>
            <a:off x="415440" y="593280"/>
            <a:ext cx="113604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g3b57005c178_0_334"/>
          <p:cNvSpPr txBox="1">
            <a:spLocks noGrp="1"/>
          </p:cNvSpPr>
          <p:nvPr>
            <p:ph type="body" idx="1"/>
          </p:nvPr>
        </p:nvSpPr>
        <p:spPr>
          <a:xfrm>
            <a:off x="415440" y="1536480"/>
            <a:ext cx="11360400" cy="4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g3b57005c178_0_334"/>
          <p:cNvSpPr txBox="1">
            <a:spLocks noGrp="1"/>
          </p:cNvSpPr>
          <p:nvPr>
            <p:ph type="sldNum" idx="12"/>
          </p:nvPr>
        </p:nvSpPr>
        <p:spPr>
          <a:xfrm>
            <a:off x="11296440" y="6217560"/>
            <a:ext cx="7311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_Only">
  <p:cSld name="Text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g3b57005c178_0_338" descr="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50120" y="166680"/>
            <a:ext cx="1932119" cy="86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3b57005c178_0_338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91152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g3b57005c178_0_338"/>
          <p:cNvSpPr txBox="1">
            <a:spLocks noGrp="1"/>
          </p:cNvSpPr>
          <p:nvPr>
            <p:ph type="body" idx="1"/>
          </p:nvPr>
        </p:nvSpPr>
        <p:spPr>
          <a:xfrm>
            <a:off x="1199520" y="1628640"/>
            <a:ext cx="10382700" cy="44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Bullets" type="tx">
  <p:cSld name="TITLE_AND_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b57005c178_0_342"/>
          <p:cNvSpPr txBox="1">
            <a:spLocks noGrp="1"/>
          </p:cNvSpPr>
          <p:nvPr>
            <p:ph type="title"/>
          </p:nvPr>
        </p:nvSpPr>
        <p:spPr>
          <a:xfrm>
            <a:off x="892800" y="178560"/>
            <a:ext cx="104058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g3b57005c178_0_342"/>
          <p:cNvSpPr txBox="1">
            <a:spLocks noGrp="1"/>
          </p:cNvSpPr>
          <p:nvPr>
            <p:ph type="body" idx="1"/>
          </p:nvPr>
        </p:nvSpPr>
        <p:spPr>
          <a:xfrm>
            <a:off x="892800" y="1212480"/>
            <a:ext cx="10405800" cy="51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g3b57005c178_0_342"/>
          <p:cNvSpPr txBox="1">
            <a:spLocks noGrp="1"/>
          </p:cNvSpPr>
          <p:nvPr>
            <p:ph type="body" idx="2"/>
          </p:nvPr>
        </p:nvSpPr>
        <p:spPr>
          <a:xfrm>
            <a:off x="59400" y="6575760"/>
            <a:ext cx="11229900" cy="2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g3b57005c178_0_342"/>
          <p:cNvSpPr txBox="1">
            <a:spLocks noGrp="1"/>
          </p:cNvSpPr>
          <p:nvPr>
            <p:ph type="sldNum" idx="12"/>
          </p:nvPr>
        </p:nvSpPr>
        <p:spPr>
          <a:xfrm>
            <a:off x="105120" y="6575760"/>
            <a:ext cx="318600" cy="2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30"/>
              <a:buFont typeface="Calibri"/>
              <a:buNone/>
              <a:defRPr sz="113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30"/>
              <a:buFont typeface="Calibri"/>
              <a:buNone/>
              <a:defRPr sz="113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30"/>
              <a:buFont typeface="Calibri"/>
              <a:buNone/>
              <a:defRPr sz="113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30"/>
              <a:buFont typeface="Calibri"/>
              <a:buNone/>
              <a:defRPr sz="113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30"/>
              <a:buFont typeface="Calibri"/>
              <a:buNone/>
              <a:defRPr sz="113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30"/>
              <a:buFont typeface="Calibri"/>
              <a:buNone/>
              <a:defRPr sz="113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30"/>
              <a:buFont typeface="Calibri"/>
              <a:buNone/>
              <a:defRPr sz="113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30"/>
              <a:buFont typeface="Calibri"/>
              <a:buNone/>
              <a:defRPr sz="113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30"/>
              <a:buFont typeface="Calibri"/>
              <a:buNone/>
              <a:defRPr sz="113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137" name="Google Shape;137;g3b57005c178_0_342" descr="imdea-logo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38640" y="6487560"/>
            <a:ext cx="717840" cy="3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objetos">
  <p:cSld name="Título y objeto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b57005c178_0_348"/>
          <p:cNvSpPr txBox="1">
            <a:spLocks noGrp="1"/>
          </p:cNvSpPr>
          <p:nvPr>
            <p:ph type="body" idx="1"/>
          </p:nvPr>
        </p:nvSpPr>
        <p:spPr>
          <a:xfrm>
            <a:off x="1199520" y="1628640"/>
            <a:ext cx="10382700" cy="44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g3b57005c178_0_348"/>
          <p:cNvSpPr txBox="1">
            <a:spLocks noGrp="1"/>
          </p:cNvSpPr>
          <p:nvPr>
            <p:ph type="sldNum" idx="12"/>
          </p:nvPr>
        </p:nvSpPr>
        <p:spPr>
          <a:xfrm>
            <a:off x="11184480" y="6353280"/>
            <a:ext cx="7680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1" name="Google Shape;141;g3b57005c178_0_348"/>
          <p:cNvSpPr txBox="1">
            <a:spLocks noGrp="1"/>
          </p:cNvSpPr>
          <p:nvPr>
            <p:ph type="title"/>
          </p:nvPr>
        </p:nvSpPr>
        <p:spPr>
          <a:xfrm>
            <a:off x="2438280" y="380880"/>
            <a:ext cx="8942400" cy="6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b57005c178_0_352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9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4" name="Google Shape;144;g3b57005c178_0_352"/>
          <p:cNvSpPr txBox="1">
            <a:spLocks noGrp="1"/>
          </p:cNvSpPr>
          <p:nvPr>
            <p:ph type="title"/>
          </p:nvPr>
        </p:nvSpPr>
        <p:spPr>
          <a:xfrm>
            <a:off x="2438280" y="380880"/>
            <a:ext cx="8942400" cy="6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6" r:id="rId3"/>
    <p:sldLayoutId id="2147483668" r:id="rId4"/>
    <p:sldLayoutId id="2147483669" r:id="rId5"/>
    <p:sldLayoutId id="2147483670" r:id="rId6"/>
    <p:sldLayoutId id="2147483671" r:id="rId7"/>
    <p:sldLayoutId id="214748367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8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sv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sv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4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17.emf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11" Type="http://schemas.openxmlformats.org/officeDocument/2006/relationships/image" Target="../media/image55.png"/><Relationship Id="rId5" Type="http://schemas.openxmlformats.org/officeDocument/2006/relationships/image" Target="../media/image13.emf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"/>
          <p:cNvSpPr txBox="1">
            <a:spLocks noGrp="1"/>
          </p:cNvSpPr>
          <p:nvPr>
            <p:ph type="subTitle" idx="1"/>
          </p:nvPr>
        </p:nvSpPr>
        <p:spPr>
          <a:xfrm>
            <a:off x="3586348" y="2597050"/>
            <a:ext cx="8605502" cy="31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buClr>
                <a:schemeClr val="dk1"/>
              </a:buClr>
              <a:buSzPts val="1100"/>
            </a:pPr>
            <a:r>
              <a:rPr lang="en-US" sz="4000" b="1" dirty="0"/>
              <a:t>Tracking the evolution of dynamic networks with indirect sampling</a:t>
            </a:r>
            <a:br>
              <a:rPr lang="en-US" sz="3600" b="1" dirty="0"/>
            </a:br>
            <a:endParaRPr lang="en-US" sz="3600" b="1" dirty="0"/>
          </a:p>
          <a:p>
            <a:pPr marL="0" lvl="0" indent="0" algn="ctr">
              <a:buClr>
                <a:schemeClr val="dk1"/>
              </a:buClr>
              <a:buSzPts val="1100"/>
            </a:pPr>
            <a:r>
              <a:rPr lang="en-US" sz="3200" b="1" i="0" u="none" strike="noStrike" cap="none" dirty="0">
                <a:solidFill>
                  <a:srgbClr val="00102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Antonio Fernández Anta</a:t>
            </a:r>
          </a:p>
          <a:p>
            <a:pPr marL="0" indent="0" algn="ctr">
              <a:buClr>
                <a:schemeClr val="dk1"/>
              </a:buClr>
              <a:buSzPts val="1100"/>
            </a:pPr>
            <a:r>
              <a:rPr lang="en-US" sz="3200" b="1" dirty="0">
                <a:solidFill>
                  <a:srgbClr val="001025"/>
                </a:solidFill>
                <a:latin typeface="Roboto Condensed"/>
                <a:cs typeface="Roboto Condensed"/>
                <a:sym typeface="Roboto Condensed"/>
              </a:rPr>
              <a:t>with Sergio Díaz-Aranda, Juan Marcos Ramírez, </a:t>
            </a:r>
            <a:r>
              <a:rPr lang="en-US" sz="3200" b="1" dirty="0">
                <a:solidFill>
                  <a:srgbClr val="001025"/>
                </a:solidFill>
                <a:latin typeface="Roboto Condensed"/>
                <a:cs typeface="Roboto Condensed"/>
              </a:rPr>
              <a:t>Leonhard Balduf</a:t>
            </a:r>
            <a:r>
              <a:rPr lang="en-US" sz="3200" b="1" dirty="0">
                <a:solidFill>
                  <a:srgbClr val="001025"/>
                </a:solidFill>
                <a:latin typeface="Roboto Condensed"/>
                <a:cs typeface="Roboto Condensed"/>
                <a:sym typeface="Roboto Condensed"/>
              </a:rPr>
              <a:t>, and many more…</a:t>
            </a:r>
            <a:endParaRPr sz="3200" b="1" dirty="0">
              <a:solidFill>
                <a:srgbClr val="001025"/>
              </a:solidFill>
              <a:latin typeface="Roboto Condensed"/>
              <a:cs typeface="Roboto Condensed"/>
              <a:sym typeface="Calibri"/>
            </a:endParaRPr>
          </a:p>
        </p:txBody>
      </p:sp>
      <p:pic>
        <p:nvPicPr>
          <p:cNvPr id="75" name="Google Shape;75;p1" descr="A close up of blue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574" y="209101"/>
            <a:ext cx="3895202" cy="173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" title="maria-maeztu-fech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4900" y="158825"/>
            <a:ext cx="3533477" cy="17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" title="Screenshot 2025-07-04 at 12.32.1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3101" y="209100"/>
            <a:ext cx="3444874" cy="173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1C1B965-1EC1-AB8E-DDF6-549638B45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B0710-E9E6-CF92-8598-2731200F4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Performance of </a:t>
            </a:r>
            <a:r>
              <a:rPr lang="en-US" sz="4000" dirty="0" err="1"/>
              <a:t>MoR</a:t>
            </a:r>
            <a:r>
              <a:rPr lang="en-US" sz="4000" dirty="0"/>
              <a:t> and </a:t>
            </a:r>
            <a:r>
              <a:rPr lang="en-US" sz="4000" dirty="0" err="1"/>
              <a:t>RoS</a:t>
            </a:r>
            <a:endParaRPr lang="en-US" sz="4000" dirty="0">
              <a:solidFill>
                <a:srgbClr val="1F386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2C59FF-215D-12C6-95E1-C7AB8293F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149" y="1019767"/>
            <a:ext cx="9049775" cy="2929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08F8D-AAF2-CB63-0F39-BD5B2A079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49" y="3922030"/>
            <a:ext cx="9096907" cy="30200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3CFC37-BE11-38BB-9297-42823971A100}"/>
                  </a:ext>
                </a:extLst>
              </p:cNvPr>
              <p:cNvSpPr txBox="1"/>
              <p:nvPr/>
            </p:nvSpPr>
            <p:spPr>
              <a:xfrm>
                <a:off x="10005057" y="2387743"/>
                <a:ext cx="12105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Erdős</a:t>
                </a:r>
                <a:r>
                  <a:rPr lang="en-US" dirty="0"/>
                  <a:t>–</a:t>
                </a:r>
                <a:r>
                  <a:rPr lang="en-US" dirty="0" err="1"/>
                  <a:t>Rényi</a:t>
                </a:r>
                <a:endParaRPr lang="en-US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3CFC37-BE11-38BB-9297-42823971A1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5057" y="2387743"/>
                <a:ext cx="1210588" cy="523220"/>
              </a:xfrm>
              <a:prstGeom prst="rect">
                <a:avLst/>
              </a:prstGeom>
              <a:blipFill>
                <a:blip r:embed="rId5"/>
                <a:stretch>
                  <a:fillRect l="-1031" t="-2381" r="-1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610112-A2F0-2A0B-0366-6865E71ECE26}"/>
                  </a:ext>
                </a:extLst>
              </p:cNvPr>
              <p:cNvSpPr txBox="1"/>
              <p:nvPr/>
            </p:nvSpPr>
            <p:spPr>
              <a:xfrm>
                <a:off x="10008007" y="4783562"/>
                <a:ext cx="120763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Scale-free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=250,000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610112-A2F0-2A0B-0366-6865E71EC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8007" y="4783562"/>
                <a:ext cx="1207638" cy="523220"/>
              </a:xfrm>
              <a:prstGeom prst="rect">
                <a:avLst/>
              </a:prstGeom>
              <a:blipFill>
                <a:blip r:embed="rId6"/>
                <a:stretch>
                  <a:fillRect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onut 7">
            <a:extLst>
              <a:ext uri="{FF2B5EF4-FFF2-40B4-BE49-F238E27FC236}">
                <a16:creationId xmlns:a16="http://schemas.microsoft.com/office/drawing/2014/main" id="{2E65F11B-1FF0-4876-CB3A-616796BD489D}"/>
              </a:ext>
            </a:extLst>
          </p:cNvPr>
          <p:cNvSpPr/>
          <p:nvPr/>
        </p:nvSpPr>
        <p:spPr>
          <a:xfrm>
            <a:off x="4094615" y="2186864"/>
            <a:ext cx="894252" cy="924978"/>
          </a:xfrm>
          <a:prstGeom prst="donut">
            <a:avLst>
              <a:gd name="adj" fmla="val 980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06FAE6E6-A308-5CFA-58E0-A9C5BF47817F}"/>
              </a:ext>
            </a:extLst>
          </p:cNvPr>
          <p:cNvSpPr/>
          <p:nvPr/>
        </p:nvSpPr>
        <p:spPr>
          <a:xfrm>
            <a:off x="7098305" y="2204635"/>
            <a:ext cx="894252" cy="924978"/>
          </a:xfrm>
          <a:prstGeom prst="donut">
            <a:avLst>
              <a:gd name="adj" fmla="val 980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EF8522F4-189F-424C-716A-1A5954B1D5D4}"/>
              </a:ext>
            </a:extLst>
          </p:cNvPr>
          <p:cNvSpPr/>
          <p:nvPr/>
        </p:nvSpPr>
        <p:spPr>
          <a:xfrm>
            <a:off x="4191554" y="4104631"/>
            <a:ext cx="894252" cy="1357861"/>
          </a:xfrm>
          <a:prstGeom prst="donut">
            <a:avLst>
              <a:gd name="adj" fmla="val 980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9B83AAAD-3223-ACDB-5E57-4B0D5C412415}"/>
              </a:ext>
            </a:extLst>
          </p:cNvPr>
          <p:cNvSpPr/>
          <p:nvPr/>
        </p:nvSpPr>
        <p:spPr>
          <a:xfrm>
            <a:off x="7098305" y="4140680"/>
            <a:ext cx="894252" cy="1357861"/>
          </a:xfrm>
          <a:prstGeom prst="donut">
            <a:avLst>
              <a:gd name="adj" fmla="val 980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302F46E-AF72-099A-3297-3E48249BC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4721B-9DBA-542B-E7B7-5E6BA2C5E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rebuchet MS"/>
              </a:rPr>
              <a:t>Analytical Study of NSUM</a:t>
            </a:r>
            <a:endParaRPr lang="en-US" sz="4000" dirty="0">
              <a:solidFill>
                <a:srgbClr val="1F3864"/>
              </a:solidFill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F4DC68C-D243-5E32-DC66-A7C04EFAF780}"/>
              </a:ext>
            </a:extLst>
          </p:cNvPr>
          <p:cNvSpPr txBox="1">
            <a:spLocks/>
          </p:cNvSpPr>
          <p:nvPr/>
        </p:nvSpPr>
        <p:spPr>
          <a:xfrm>
            <a:off x="838200" y="1273962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/>
            <a:r>
              <a:rPr lang="en-US" sz="2800" dirty="0"/>
              <a:t>Analytical bounds: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NSUM estimates can be very bad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If the network is “random” the NSUM estimates are good</a:t>
            </a:r>
          </a:p>
          <a:p>
            <a:pPr marL="114300" indent="0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3434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0154290-9B52-0B72-89CE-7590895EB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F9D63-0959-13F8-BEBB-1064F47D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rebuchet MS"/>
              </a:rPr>
              <a:t>Error Bounds for </a:t>
            </a:r>
            <a:r>
              <a:rPr lang="en-US" sz="4000" dirty="0" err="1">
                <a:latin typeface="Trebuchet MS"/>
              </a:rPr>
              <a:t>MoR</a:t>
            </a:r>
            <a:r>
              <a:rPr lang="en-US" sz="4000" dirty="0">
                <a:latin typeface="Trebuchet MS"/>
              </a:rPr>
              <a:t> and </a:t>
            </a:r>
            <a:r>
              <a:rPr lang="en-US" sz="4000" dirty="0" err="1">
                <a:latin typeface="Trebuchet MS"/>
              </a:rPr>
              <a:t>RoS</a:t>
            </a:r>
            <a:endParaRPr lang="en-US" sz="4000" dirty="0">
              <a:solidFill>
                <a:srgbClr val="1F386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1">
                <a:extLst>
                  <a:ext uri="{FF2B5EF4-FFF2-40B4-BE49-F238E27FC236}">
                    <a16:creationId xmlns:a16="http://schemas.microsoft.com/office/drawing/2014/main" id="{919D597E-CA44-E039-64D8-4CB1C9F7FE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5269" y="1366345"/>
                <a:ext cx="10880400" cy="4813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L="914400" marR="0" lvl="1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1371600" marR="0" lvl="2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828800" marR="0" lvl="3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2286000" marR="0" lvl="4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743200" marR="0" lvl="5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L="3200400" marR="0" lvl="6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L="3657600" marR="0" lvl="7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L="4114800" marR="0" lvl="8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114300" indent="0">
                  <a:lnSpc>
                    <a:spcPct val="110000"/>
                  </a:lnSpc>
                </a:pPr>
                <a:r>
                  <a:rPr lang="en-US" sz="2000" dirty="0">
                    <a:solidFill>
                      <a:srgbClr val="FF0000"/>
                    </a:solidFill>
                  </a:rPr>
                  <a:t>Theorem:</a:t>
                </a:r>
                <a:r>
                  <a:rPr lang="en-US" sz="2000" dirty="0"/>
                  <a:t> </a:t>
                </a:r>
                <a:r>
                  <a:rPr lang="en-US" sz="2000" i="1" dirty="0"/>
                  <a:t>Consider an instance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= (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000" i="1" dirty="0"/>
                  <a:t>where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i="1" dirty="0"/>
                  <a:t>is a </a:t>
                </a:r>
                <a:r>
                  <a:rPr lang="en-US" sz="2000" i="1" dirty="0">
                    <a:solidFill>
                      <a:srgbClr val="FF0000"/>
                    </a:solidFill>
                  </a:rPr>
                  <a:t>random network. </a:t>
                </a:r>
                <a:r>
                  <a:rPr lang="en-US" sz="2000" i="1" dirty="0"/>
                  <a:t>If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⊆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i="1" dirty="0"/>
                  <a:t>is </a:t>
                </a:r>
                <a:r>
                  <a:rPr lang="en-US" sz="2000" i="1" dirty="0">
                    <a:solidFill>
                      <a:srgbClr val="FF0000"/>
                    </a:solidFill>
                  </a:rPr>
                  <a:t>sampled uniformly at random,</a:t>
                </a:r>
                <a:r>
                  <a:rPr lang="en-US" sz="2000" i="1" dirty="0"/>
                  <a:t> with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= |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|, </m:t>
                    </m:r>
                  </m:oMath>
                </a14:m>
                <a:r>
                  <a:rPr lang="en-US" sz="2000" i="1" dirty="0"/>
                  <a:t>then for any </a:t>
                </a:r>
                <a14:m>
                  <m:oMath xmlns:m="http://schemas.openxmlformats.org/officeDocument/2006/math">
                    <m:r>
                      <a:rPr lang="el-GR" sz="2000" i="1" dirty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sz="2000" i="1" dirty="0">
                        <a:latin typeface="Cambria Math" panose="02040503050406030204" pitchFamily="18" charset="0"/>
                      </a:rPr>
                      <m:t> = 1 + </m:t>
                    </m:r>
                    <m:r>
                      <a:rPr lang="el-GR" sz="2000" i="1" dirty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l-GR" sz="2000" i="1" dirty="0">
                        <a:latin typeface="Cambria Math" panose="02040503050406030204" pitchFamily="18" charset="0"/>
                      </a:rPr>
                      <m:t> &gt; 1</m:t>
                    </m:r>
                  </m:oMath>
                </a14:m>
                <a:r>
                  <a:rPr lang="es-ES" sz="2000" dirty="0"/>
                  <a:t>, </a:t>
                </a:r>
                <a:r>
                  <a:rPr lang="en-US" sz="2000" i="1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i="1" dirty="0" err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s-E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s-E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000" i="1" dirty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s-ES" sz="2000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nary>
                    <m:r>
                      <a:rPr lang="en-US" sz="2000" i="1" dirty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sz="2000" dirty="0"/>
              </a:p>
              <a:p>
                <a:pPr marL="571500" indent="-457200">
                  <a:lnSpc>
                    <a:spcPct val="110000"/>
                  </a:lnSpc>
                  <a:buFont typeface="+mj-lt"/>
                  <a:buAutoNum type="arabicPeriod"/>
                </a:pPr>
                <a:r>
                  <a:rPr lang="en-US" sz="2000" i="1" dirty="0"/>
                  <a:t>The </a:t>
                </a:r>
                <a:r>
                  <a:rPr lang="en-US" sz="2000" dirty="0" err="1"/>
                  <a:t>RoS</a:t>
                </a:r>
                <a:r>
                  <a:rPr lang="en-US" sz="2000" dirty="0"/>
                  <a:t> </a:t>
                </a:r>
                <a:r>
                  <a:rPr lang="en-US" sz="2000" i="1" dirty="0"/>
                  <a:t>estimator has the following error bound</a:t>
                </a:r>
              </a:p>
              <a:p>
                <a:pPr marL="571500" indent="-457200">
                  <a:lnSpc>
                    <a:spcPct val="110000"/>
                  </a:lnSpc>
                  <a:buFont typeface="+mj-lt"/>
                  <a:buAutoNum type="arabicPeriod"/>
                </a:pPr>
                <a:endParaRPr lang="en-US" sz="2000" i="1" dirty="0"/>
              </a:p>
              <a:p>
                <a:pPr marL="571500" indent="-457200">
                  <a:lnSpc>
                    <a:spcPct val="110000"/>
                  </a:lnSpc>
                  <a:buFont typeface="+mj-lt"/>
                  <a:buAutoNum type="arabicPeriod"/>
                </a:pPr>
                <a:endParaRPr lang="en-US" sz="2000" i="1" dirty="0"/>
              </a:p>
              <a:p>
                <a:pPr marL="571500" indent="-457200">
                  <a:lnSpc>
                    <a:spcPct val="110000"/>
                  </a:lnSpc>
                  <a:buFont typeface="+mj-lt"/>
                  <a:buAutoNum type="arabicPeriod"/>
                </a:pPr>
                <a:endParaRPr lang="en-US" sz="2000" i="1" dirty="0"/>
              </a:p>
              <a:p>
                <a:pPr marL="571500" indent="-457200">
                  <a:lnSpc>
                    <a:spcPct val="110000"/>
                  </a:lnSpc>
                  <a:buFont typeface="+mj-lt"/>
                  <a:buAutoNum type="arabicPeriod"/>
                </a:pPr>
                <a:endParaRPr lang="en-US" sz="2000" i="1" dirty="0"/>
              </a:p>
              <a:p>
                <a:pPr marL="571500" indent="-457200">
                  <a:lnSpc>
                    <a:spcPct val="110000"/>
                  </a:lnSpc>
                  <a:buFont typeface="+mj-lt"/>
                  <a:buAutoNum type="arabicPeriod"/>
                </a:pPr>
                <a:r>
                  <a:rPr lang="en-US" sz="2000" i="1" dirty="0"/>
                  <a:t>Both </a:t>
                </a:r>
                <a:r>
                  <a:rPr lang="en-US" sz="2000" dirty="0" err="1"/>
                  <a:t>MoR</a:t>
                </a:r>
                <a:r>
                  <a:rPr lang="en-US" sz="2000" dirty="0"/>
                  <a:t> and </a:t>
                </a:r>
                <a:r>
                  <a:rPr lang="en-US" sz="2000" dirty="0" err="1"/>
                  <a:t>RoS</a:t>
                </a:r>
                <a:r>
                  <a:rPr lang="en-US" sz="2000" dirty="0"/>
                  <a:t> </a:t>
                </a:r>
                <a:r>
                  <a:rPr lang="en-US" sz="2000" i="1" dirty="0"/>
                  <a:t>estimators have the following error bound</a:t>
                </a:r>
              </a:p>
              <a:p>
                <a:pPr marL="571500" indent="-457200">
                  <a:lnSpc>
                    <a:spcPct val="110000"/>
                  </a:lnSpc>
                  <a:buFont typeface="+mj-lt"/>
                  <a:buAutoNum type="arabicPeriod"/>
                </a:pPr>
                <a:endParaRPr lang="en-US" sz="2000" i="1" dirty="0"/>
              </a:p>
              <a:p>
                <a:pPr marL="571500" indent="-457200">
                  <a:lnSpc>
                    <a:spcPct val="110000"/>
                  </a:lnSpc>
                  <a:buFont typeface="+mj-lt"/>
                  <a:buAutoNum type="arabicPeriod"/>
                </a:pPr>
                <a:endParaRPr lang="en-US" sz="2000" i="1" dirty="0"/>
              </a:p>
              <a:p>
                <a:pPr marL="571500" indent="-457200">
                  <a:lnSpc>
                    <a:spcPct val="110000"/>
                  </a:lnSpc>
                  <a:buFont typeface="+mj-lt"/>
                  <a:buAutoNum type="arabicPeriod"/>
                </a:pPr>
                <a:endParaRPr lang="en-US" sz="2000" i="1" dirty="0"/>
              </a:p>
              <a:p>
                <a:pPr marL="571500" indent="-457200">
                  <a:lnSpc>
                    <a:spcPct val="110000"/>
                  </a:lnSpc>
                  <a:buFont typeface="+mj-lt"/>
                  <a:buAutoNum type="arabicPeriod"/>
                </a:pPr>
                <a:endParaRPr lang="en-US" sz="2000" i="1" dirty="0"/>
              </a:p>
              <a:p>
                <a:pPr marL="571500" indent="-457200">
                  <a:lnSpc>
                    <a:spcPct val="110000"/>
                  </a:lnSpc>
                  <a:buFont typeface="+mj-lt"/>
                  <a:buAutoNum type="arabicPeriod"/>
                </a:pPr>
                <a:r>
                  <a:rPr lang="en-US" sz="2000" i="1" dirty="0"/>
                  <a:t>Error bound </a:t>
                </a:r>
                <a14:m>
                  <m:oMath xmlns:m="http://schemas.openxmlformats.org/officeDocument/2006/math">
                    <m:r>
                      <a:rPr lang="el-GR" sz="2000" i="1" dirty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s-ES" sz="2000" i="1" dirty="0"/>
                  <a:t> can be </a:t>
                </a:r>
                <a:r>
                  <a:rPr lang="es-ES" sz="2000" i="1" dirty="0" err="1"/>
                  <a:t>achieved</a:t>
                </a:r>
                <a:r>
                  <a:rPr lang="es-ES" sz="2000" i="1" dirty="0"/>
                  <a:t> </a:t>
                </a:r>
                <a:r>
                  <a:rPr lang="es-ES" sz="2000" i="1" dirty="0" err="1"/>
                  <a:t>with</a:t>
                </a:r>
                <a:r>
                  <a:rPr lang="es-ES" sz="2000" i="1" dirty="0"/>
                  <a:t> </a:t>
                </a:r>
                <a:r>
                  <a:rPr lang="es-ES" sz="2000" i="1" dirty="0" err="1"/>
                  <a:t>MoR</a:t>
                </a:r>
                <a:r>
                  <a:rPr lang="es-ES" sz="2000" i="1" dirty="0"/>
                  <a:t> and </a:t>
                </a:r>
                <a:r>
                  <a:rPr lang="es-ES" sz="2000" i="1" dirty="0" err="1"/>
                  <a:t>RoS</a:t>
                </a:r>
                <a:r>
                  <a:rPr lang="es-ES" sz="2000" i="1" dirty="0"/>
                  <a:t> </a:t>
                </a:r>
                <a:r>
                  <a:rPr lang="es-ES" sz="2000" i="1" dirty="0" err="1">
                    <a:solidFill>
                      <a:srgbClr val="FF0000"/>
                    </a:solidFill>
                  </a:rPr>
                  <a:t>with</a:t>
                </a:r>
                <a:r>
                  <a:rPr lang="es-ES" sz="2000" i="1" dirty="0">
                    <a:solidFill>
                      <a:srgbClr val="FF0000"/>
                    </a:solidFill>
                  </a:rPr>
                  <a:t> </a:t>
                </a:r>
                <a:r>
                  <a:rPr lang="es-ES" sz="2000" i="1" dirty="0" err="1">
                    <a:solidFill>
                      <a:srgbClr val="FF0000"/>
                    </a:solidFill>
                  </a:rPr>
                  <a:t>high</a:t>
                </a:r>
                <a:r>
                  <a:rPr lang="es-ES" sz="2000" i="1" dirty="0">
                    <a:solidFill>
                      <a:srgbClr val="FF0000"/>
                    </a:solidFill>
                  </a:rPr>
                  <a:t> </a:t>
                </a:r>
                <a:r>
                  <a:rPr lang="es-ES" sz="2000" i="1" dirty="0" err="1">
                    <a:solidFill>
                      <a:srgbClr val="FF0000"/>
                    </a:solidFill>
                  </a:rPr>
                  <a:t>probability</a:t>
                </a:r>
                <a:r>
                  <a:rPr lang="es-ES" sz="2000" i="1" dirty="0"/>
                  <a:t> </a:t>
                </a:r>
                <a14:m>
                  <m:oMath xmlns:m="http://schemas.openxmlformats.org/officeDocument/2006/math">
                    <m:r>
                      <a:rPr lang="es-ES" sz="2000" i="1" dirty="0">
                        <a:latin typeface="Cambria Math" panose="02040503050406030204" pitchFamily="18" charset="0"/>
                      </a:rPr>
                      <m:t>(1−1/</m:t>
                    </m:r>
                    <m:r>
                      <a:rPr lang="es-ES" sz="20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sz="2000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s-ES" sz="2000" i="1" dirty="0" err="1"/>
                  <a:t>using</a:t>
                </a:r>
                <a:r>
                  <a:rPr lang="es-ES" sz="2000" i="1" dirty="0"/>
                  <a:t> </a:t>
                </a:r>
                <a:r>
                  <a:rPr lang="es-ES" sz="2000" i="1" dirty="0" err="1">
                    <a:solidFill>
                      <a:srgbClr val="FF0000"/>
                    </a:solidFill>
                  </a:rPr>
                  <a:t>logarithmic</a:t>
                </a:r>
                <a:r>
                  <a:rPr lang="es-ES" sz="2000" i="1" dirty="0">
                    <a:solidFill>
                      <a:srgbClr val="FF0000"/>
                    </a:solidFill>
                  </a:rPr>
                  <a:t> </a:t>
                </a:r>
                <a:r>
                  <a:rPr lang="es-ES" sz="2000" i="1" dirty="0" err="1">
                    <a:solidFill>
                      <a:srgbClr val="FF0000"/>
                    </a:solidFill>
                  </a:rPr>
                  <a:t>sample</a:t>
                </a:r>
                <a:r>
                  <a:rPr lang="es-ES" sz="2000" i="1" dirty="0">
                    <a:solidFill>
                      <a:srgbClr val="FF0000"/>
                    </a:solidFill>
                  </a:rPr>
                  <a:t> </a:t>
                </a:r>
                <a:r>
                  <a:rPr lang="es-ES" sz="2000" i="1" dirty="0" err="1">
                    <a:solidFill>
                      <a:srgbClr val="FF0000"/>
                    </a:solidFill>
                  </a:rPr>
                  <a:t>size</a:t>
                </a:r>
                <a:r>
                  <a:rPr lang="es-ES" sz="2000" i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2000" i="1" dirty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s-ES" sz="2000" i="1" dirty="0">
                        <a:latin typeface="Cambria Math" panose="02040503050406030204" pitchFamily="18" charset="0"/>
                      </a:rPr>
                      <m:t>=|</m:t>
                    </m:r>
                    <m:r>
                      <a:rPr lang="es-ES" sz="2000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s-ES" sz="2000" i="1" dirty="0">
                        <a:latin typeface="Cambria Math" panose="02040503050406030204" pitchFamily="18" charset="0"/>
                      </a:rPr>
                      <m:t>|=</m:t>
                    </m:r>
                    <m:r>
                      <a:rPr lang="es-ES" sz="2000" i="1" dirty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s-ES" sz="20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s-ES" sz="2000" i="1" dirty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s-ES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20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sz="20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l-GR" sz="2000" i="1" dirty="0"/>
              </a:p>
            </p:txBody>
          </p:sp>
        </mc:Choice>
        <mc:Fallback xmlns="">
          <p:sp>
            <p:nvSpPr>
              <p:cNvPr id="3" name="Text Placeholder 1">
                <a:extLst>
                  <a:ext uri="{FF2B5EF4-FFF2-40B4-BE49-F238E27FC236}">
                    <a16:creationId xmlns:a16="http://schemas.microsoft.com/office/drawing/2014/main" id="{919D597E-CA44-E039-64D8-4CB1C9F7F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269" y="1366345"/>
                <a:ext cx="10880400" cy="4813574"/>
              </a:xfrm>
              <a:prstGeom prst="rect">
                <a:avLst/>
              </a:prstGeom>
              <a:blipFill>
                <a:blip r:embed="rId3"/>
                <a:stretch>
                  <a:fillRect l="-350" t="-3684" b="-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7A48F1D-EFF9-03CD-630F-571885163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024" y="2541845"/>
            <a:ext cx="7636797" cy="1010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AD0206-3D68-D724-CD3E-7747F8C03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754" y="4183578"/>
            <a:ext cx="5784990" cy="102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08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EE4C2-5248-C6A3-9708-B6FA1F330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3BD1A-9CE6-2097-55BF-2A1B41F7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rebuchet MS"/>
              </a:rPr>
              <a:t>Analytical Study of NSUM</a:t>
            </a:r>
            <a:endParaRPr lang="en-US" sz="4000" dirty="0">
              <a:solidFill>
                <a:srgbClr val="1F3864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1384CCB-8125-DB82-5AF1-1469C90A3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73962"/>
            <a:ext cx="5181600" cy="43512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/>
              <a:t>Analytical bounds: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NSUM estimates can be very bad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If the network is “random” the NSUM estimates are good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The error can be bounded analytically 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3112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995E20-BD7F-9819-8390-D6BC20707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C8F3A-1890-F736-C0B0-BE0EDED5E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err="1">
                <a:latin typeface="Trebuchet MS"/>
              </a:rPr>
              <a:t>Monitoring</a:t>
            </a:r>
            <a:r>
              <a:rPr lang="es-ES" sz="4000" dirty="0">
                <a:latin typeface="Trebuchet MS"/>
              </a:rPr>
              <a:t> COVID-19 Active Cases</a:t>
            </a:r>
            <a:endParaRPr lang="en-US" sz="4000" dirty="0">
              <a:solidFill>
                <a:srgbClr val="1F3864"/>
              </a:solidFill>
            </a:endParaRPr>
          </a:p>
        </p:txBody>
      </p:sp>
      <p:sp>
        <p:nvSpPr>
          <p:cNvPr id="3" name="Google Shape;150;p7">
            <a:extLst>
              <a:ext uri="{FF2B5EF4-FFF2-40B4-BE49-F238E27FC236}">
                <a16:creationId xmlns:a16="http://schemas.microsoft.com/office/drawing/2014/main" id="{5A096DD0-5A42-C42C-E1C7-BDA2B66EEB6F}"/>
              </a:ext>
            </a:extLst>
          </p:cNvPr>
          <p:cNvSpPr txBox="1">
            <a:spLocks/>
          </p:cNvSpPr>
          <p:nvPr/>
        </p:nvSpPr>
        <p:spPr>
          <a:xfrm>
            <a:off x="569131" y="5481002"/>
            <a:ext cx="7632600" cy="1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946"/>
            </a:pPr>
            <a:r>
              <a:rPr lang="es-ES" sz="2000" dirty="0">
                <a:solidFill>
                  <a:srgbClr val="C00000"/>
                </a:solidFill>
              </a:rPr>
              <a:t>CTIS CLI:</a:t>
            </a:r>
            <a:r>
              <a:rPr lang="es-ES" sz="2000" dirty="0"/>
              <a:t> </a:t>
            </a:r>
            <a:r>
              <a:rPr lang="es-ES" sz="2000" dirty="0" err="1"/>
              <a:t>fever</a:t>
            </a:r>
            <a:r>
              <a:rPr lang="es-ES" sz="2000" dirty="0"/>
              <a:t> &amp; </a:t>
            </a:r>
            <a:r>
              <a:rPr lang="es-ES" sz="2000" dirty="0" err="1"/>
              <a:t>cough</a:t>
            </a:r>
            <a:r>
              <a:rPr lang="es-ES" sz="2000" dirty="0"/>
              <a:t> </a:t>
            </a:r>
            <a:r>
              <a:rPr lang="es-ES" sz="2000" dirty="0" err="1"/>
              <a:t>or</a:t>
            </a:r>
            <a:r>
              <a:rPr lang="es-ES" sz="2000" dirty="0"/>
              <a:t> </a:t>
            </a:r>
            <a:r>
              <a:rPr lang="es-ES" sz="2000" dirty="0" err="1"/>
              <a:t>difficulty</a:t>
            </a:r>
            <a:r>
              <a:rPr lang="es-ES" sz="2000" dirty="0"/>
              <a:t> </a:t>
            </a:r>
            <a:r>
              <a:rPr lang="es-ES" sz="2000" dirty="0" err="1"/>
              <a:t>breathing</a:t>
            </a:r>
            <a:r>
              <a:rPr lang="es-ES" sz="2000" dirty="0"/>
              <a:t>, </a:t>
            </a:r>
            <a:r>
              <a:rPr lang="es-ES" sz="2000" dirty="0" err="1"/>
              <a:t>from</a:t>
            </a:r>
            <a:r>
              <a:rPr lang="es-ES" sz="2000" dirty="0"/>
              <a:t> Global COVID-19 </a:t>
            </a:r>
            <a:r>
              <a:rPr lang="es-ES" sz="2000" dirty="0" err="1"/>
              <a:t>Trends</a:t>
            </a:r>
            <a:r>
              <a:rPr lang="es-ES" sz="2000" dirty="0"/>
              <a:t> and </a:t>
            </a:r>
            <a:r>
              <a:rPr lang="es-ES" sz="2000" dirty="0" err="1"/>
              <a:t>Impact</a:t>
            </a:r>
            <a:r>
              <a:rPr lang="es-ES" sz="2000" dirty="0"/>
              <a:t> </a:t>
            </a:r>
            <a:r>
              <a:rPr lang="es-ES" sz="2000" dirty="0" err="1"/>
              <a:t>Survey</a:t>
            </a:r>
            <a:r>
              <a:rPr lang="es-ES" sz="2000" dirty="0"/>
              <a:t> [CTIS]</a:t>
            </a:r>
          </a:p>
        </p:txBody>
      </p:sp>
      <p:sp>
        <p:nvSpPr>
          <p:cNvPr id="4" name="Google Shape;151;p7">
            <a:extLst>
              <a:ext uri="{FF2B5EF4-FFF2-40B4-BE49-F238E27FC236}">
                <a16:creationId xmlns:a16="http://schemas.microsoft.com/office/drawing/2014/main" id="{7CF91954-AE47-51BB-DD1F-ED98025BBCD6}"/>
              </a:ext>
            </a:extLst>
          </p:cNvPr>
          <p:cNvSpPr txBox="1">
            <a:spLocks/>
          </p:cNvSpPr>
          <p:nvPr/>
        </p:nvSpPr>
        <p:spPr>
          <a:xfrm>
            <a:off x="8000400" y="1167325"/>
            <a:ext cx="2667600" cy="19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2000">
                <a:solidFill>
                  <a:srgbClr val="C00000"/>
                </a:solidFill>
              </a:rPr>
              <a:t>Official:</a:t>
            </a:r>
            <a:r>
              <a:rPr lang="es-ES" sz="2000"/>
              <a:t> 10 x new cases, from official data [OWID]</a:t>
            </a:r>
          </a:p>
          <a:p>
            <a:endParaRPr lang="es-ES" sz="2000"/>
          </a:p>
        </p:txBody>
      </p:sp>
      <p:pic>
        <p:nvPicPr>
          <p:cNvPr id="6" name="Google Shape;153;p7" title="Chart">
            <a:extLst>
              <a:ext uri="{FF2B5EF4-FFF2-40B4-BE49-F238E27FC236}">
                <a16:creationId xmlns:a16="http://schemas.microsoft.com/office/drawing/2014/main" id="{A62A2BB0-16DA-4EA2-EB34-AB36AB0D6A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907" y="1167326"/>
            <a:ext cx="7243496" cy="423693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154;p7" title="Chart">
            <a:extLst>
              <a:ext uri="{FF2B5EF4-FFF2-40B4-BE49-F238E27FC236}">
                <a16:creationId xmlns:a16="http://schemas.microsoft.com/office/drawing/2014/main" id="{B9A9D91B-9642-AB86-775D-B719D4BFD9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6816" y="2177501"/>
            <a:ext cx="6915659" cy="431545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Google Shape;155;p7">
            <a:extLst>
              <a:ext uri="{FF2B5EF4-FFF2-40B4-BE49-F238E27FC236}">
                <a16:creationId xmlns:a16="http://schemas.microsoft.com/office/drawing/2014/main" id="{E216BC2A-BE00-9B2E-33E1-7CDBA11E5939}"/>
              </a:ext>
            </a:extLst>
          </p:cNvPr>
          <p:cNvSpPr txBox="1"/>
          <p:nvPr/>
        </p:nvSpPr>
        <p:spPr>
          <a:xfrm>
            <a:off x="5907364" y="3606785"/>
            <a:ext cx="2093036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Clr>
                <a:schemeClr val="dk1"/>
              </a:buClr>
              <a:buSzPts val="1600"/>
            </a:pPr>
            <a:r>
              <a:rPr lang="es-ES" sz="16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&gt;12000 </a:t>
            </a:r>
            <a:endParaRPr sz="1600" b="1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>
              <a:buClr>
                <a:schemeClr val="dk1"/>
              </a:buClr>
              <a:buSzPts val="1600"/>
            </a:pPr>
            <a:r>
              <a:rPr lang="es-ES" sz="16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responses/</a:t>
            </a:r>
            <a:r>
              <a:rPr lang="es-ES" sz="16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week</a:t>
            </a:r>
            <a:endParaRPr sz="1600" b="1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" name="Google Shape;156;p7">
            <a:extLst>
              <a:ext uri="{FF2B5EF4-FFF2-40B4-BE49-F238E27FC236}">
                <a16:creationId xmlns:a16="http://schemas.microsoft.com/office/drawing/2014/main" id="{8F5A9217-6996-F5D1-58BD-FE8FC109235A}"/>
              </a:ext>
            </a:extLst>
          </p:cNvPr>
          <p:cNvSpPr txBox="1"/>
          <p:nvPr/>
        </p:nvSpPr>
        <p:spPr>
          <a:xfrm>
            <a:off x="9729736" y="3566306"/>
            <a:ext cx="2018833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Clr>
                <a:schemeClr val="dk1"/>
              </a:buClr>
              <a:buSzPts val="1600"/>
            </a:pPr>
            <a:r>
              <a:rPr lang="es-ES" sz="16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200 </a:t>
            </a:r>
            <a:endParaRPr sz="1600" b="1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>
              <a:buClr>
                <a:schemeClr val="dk1"/>
              </a:buClr>
              <a:buSzPts val="1600"/>
            </a:pPr>
            <a:r>
              <a:rPr lang="es-ES" sz="16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responses/</a:t>
            </a:r>
            <a:r>
              <a:rPr lang="es-ES" sz="16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week</a:t>
            </a:r>
            <a:endParaRPr sz="1600" b="1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9219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C099F-5C57-6240-F949-9C7831B4B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rebuchet MS"/>
              </a:rPr>
              <a:t>Temporal Social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1">
                <a:extLst>
                  <a:ext uri="{FF2B5EF4-FFF2-40B4-BE49-F238E27FC236}">
                    <a16:creationId xmlns:a16="http://schemas.microsoft.com/office/drawing/2014/main" id="{91F0CB8B-C124-15A2-C6D8-C5CFABDFFB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4398" y="1240539"/>
                <a:ext cx="5816643" cy="52524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L="914400" marR="0" lvl="1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1371600" marR="0" lvl="2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828800" marR="0" lvl="3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2286000" marR="0" lvl="4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743200" marR="0" lvl="5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L="3200400" marR="0" lvl="6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L="3657600" marR="0" lvl="7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L="4114800" marR="0" lvl="8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indent="0">
                  <a:spcAft>
                    <a:spcPts val="600"/>
                  </a:spcAft>
                </a:pPr>
                <a:r>
                  <a:rPr lang="en-US" sz="2400" dirty="0">
                    <a:latin typeface="Trebuchet MS" panose="020B0703020202090204" pitchFamily="34" charset="0"/>
                  </a:rPr>
                  <a:t>Population </a:t>
                </a:r>
                <a14:m>
                  <m:oMath xmlns:m="http://schemas.openxmlformats.org/officeDocument/2006/math">
                    <m:r>
                      <a:rPr lang="es-ES" sz="2400" i="1" dirty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2400" dirty="0">
                  <a:latin typeface="Trebuchet MS" panose="020B0703020202090204" pitchFamily="34" charset="0"/>
                </a:endParaRPr>
              </a:p>
              <a:p>
                <a:pPr marL="0" indent="0">
                  <a:spcAft>
                    <a:spcPts val="600"/>
                  </a:spcAft>
                </a:pPr>
                <a:r>
                  <a:rPr lang="en-US" sz="2400" dirty="0">
                    <a:latin typeface="Trebuchet MS" panose="020B0703020202090204" pitchFamily="34" charset="0"/>
                  </a:rPr>
                  <a:t>At time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400" dirty="0">
                    <a:latin typeface="Trebuchet MS" panose="020B0703020202090204" pitchFamily="34" charset="0"/>
                  </a:rPr>
                  <a:t>: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Trebuchet MS" panose="020B0703020202090204" pitchFamily="34" charset="0"/>
                  </a:rPr>
                  <a:t>Hidden population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>
                    <a:latin typeface="Trebuchet MS" panose="020B0703020202090204" pitchFamily="34" charset="0"/>
                  </a:rPr>
                  <a:t>, and prevalence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 dirty="0" err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 err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2400" i="1" dirty="0" err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den>
                    </m:f>
                  </m:oMath>
                </a14:m>
                <a:endParaRPr lang="es-ES" sz="2400" dirty="0">
                  <a:latin typeface="Trebuchet MS" panose="020B0703020202090204" pitchFamily="34" charset="0"/>
                </a:endParaRP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Trebuchet MS" panose="020B0703020202090204" pitchFamily="34" charset="0"/>
                  </a:rPr>
                  <a:t>Networks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2400" i="1" dirty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err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i="1" dirty="0" err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latin typeface="Trebuchet MS" panose="020B0703020202090204" pitchFamily="34" charset="0"/>
                  </a:rPr>
                  <a:t>, where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 err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i="1" dirty="0" err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 dirty="0" err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sz="2400" i="1" dirty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4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err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 dirty="0" err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>
                    <a:latin typeface="Trebuchet MS" panose="020B0703020202090204" pitchFamily="34" charset="0"/>
                  </a:rPr>
                  <a:t> if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 knows whether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 is infected</a:t>
                </a:r>
              </a:p>
              <a:p>
                <a:pPr marL="0" indent="0">
                  <a:spcAft>
                    <a:spcPts val="600"/>
                  </a:spcAft>
                </a:pPr>
                <a:r>
                  <a:rPr lang="en-US" sz="2400" dirty="0">
                    <a:latin typeface="Trebuchet MS" panose="020B0703020202090204" pitchFamily="34" charset="0"/>
                  </a:rPr>
                  <a:t>Assumptions: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Trebuchet MS" panose="020B0703020202090204" pitchFamily="34" charset="0"/>
                  </a:rPr>
                  <a:t>In-degree distribution of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i="1" dirty="0" err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>
                    <a:latin typeface="Trebuchet MS" panose="020B0703020202090204" pitchFamily="34" charset="0"/>
                  </a:rPr>
                  <a:t> have the </a:t>
                </a:r>
                <a:r>
                  <a:rPr lang="en-US" sz="2400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same mean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en-US" sz="2400" dirty="0">
                    <a:latin typeface="Trebuchet MS" panose="020B0703020202090204" pitchFamily="34" charset="0"/>
                  </a:rPr>
                  <a:t>and </a:t>
                </a:r>
                <a:r>
                  <a:rPr lang="en-US" sz="2400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latin typeface="Trebuchet MS" panose="020B0703020202090204" pitchFamily="34" charset="0"/>
                  </a:rPr>
                  <a:t> (supported empirically [Dunbar 2010])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Trebuchet MS" panose="020B0703020202090204" pitchFamily="34" charset="0"/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 err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i="1" dirty="0" err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 dirty="0" err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sz="2400" i="1" dirty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4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err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 dirty="0" err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>
                    <a:latin typeface="Trebuchet MS" panose="020B070302020209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2400" dirty="0">
                        <a:latin typeface="Cambria Math" panose="02040503050406030204" pitchFamily="18" charset="0"/>
                      </a:rPr>
                      <m:t>Pr</m:t>
                    </m:r>
                    <m:r>
                      <a:rPr lang="es-ES" sz="2400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∈</m:t>
                    </m:r>
                    <m:sSub>
                      <m:sSubPr>
                        <m:ctrlPr>
                          <a:rPr lang="en-US" sz="24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err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i="1" dirty="0" err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s-ES" sz="2400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400" dirty="0">
                    <a:latin typeface="Trebuchet MS" panose="020B0703020202090204" pitchFamily="34" charset="0"/>
                  </a:rPr>
                  <a:t> </a:t>
                </a:r>
                <a:r>
                  <a:rPr lang="en-US" sz="2400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does not depend on the in-degree </a:t>
                </a:r>
                <a:r>
                  <a:rPr lang="en-US" sz="2400" dirty="0">
                    <a:latin typeface="Trebuchet MS" panose="020B0703020202090204" pitchFamily="34" charset="0"/>
                  </a:rPr>
                  <a:t>of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en-US" sz="2400" dirty="0">
                    <a:latin typeface="Trebuchet MS" panose="020B0703020202090204" pitchFamily="34" charset="0"/>
                  </a:rPr>
                  <a:t>in</a:t>
                </a:r>
                <a:r>
                  <a:rPr lang="en-US" sz="2400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FF0000"/>
                  </a:solidFill>
                  <a:latin typeface="Trebuchet MS" panose="020B0703020202090204" pitchFamily="34" charset="0"/>
                </a:endParaRPr>
              </a:p>
            </p:txBody>
          </p:sp>
        </mc:Choice>
        <mc:Fallback xmlns="">
          <p:sp>
            <p:nvSpPr>
              <p:cNvPr id="4" name="Text Placeholder 1">
                <a:extLst>
                  <a:ext uri="{FF2B5EF4-FFF2-40B4-BE49-F238E27FC236}">
                    <a16:creationId xmlns:a16="http://schemas.microsoft.com/office/drawing/2014/main" id="{91F0CB8B-C124-15A2-C6D8-C5CFABDFF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98" y="1240539"/>
                <a:ext cx="5816643" cy="5252421"/>
              </a:xfrm>
              <a:prstGeom prst="rect">
                <a:avLst/>
              </a:prstGeom>
              <a:blipFill>
                <a:blip r:embed="rId2"/>
                <a:stretch>
                  <a:fillRect l="-3268" t="-1687" r="-4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D70674E8-CA21-E357-4AC3-6CCB922E7D64}"/>
              </a:ext>
            </a:extLst>
          </p:cNvPr>
          <p:cNvGrpSpPr/>
          <p:nvPr/>
        </p:nvGrpSpPr>
        <p:grpSpPr>
          <a:xfrm>
            <a:off x="8031783" y="1423985"/>
            <a:ext cx="2433373" cy="2437504"/>
            <a:chOff x="6606380" y="3532108"/>
            <a:chExt cx="1872439" cy="17024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A1AAF491-DD6B-B218-73D8-A2815F3BC2C1}"/>
                    </a:ext>
                  </a:extLst>
                </p:cNvPr>
                <p:cNvSpPr/>
                <p:nvPr/>
              </p:nvSpPr>
              <p:spPr>
                <a:xfrm>
                  <a:off x="7276561" y="4344593"/>
                  <a:ext cx="290457" cy="27730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s-ES" sz="2400" i="1" dirty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99D6452F-11E7-D143-9881-96F73025F6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6561" y="4344593"/>
                  <a:ext cx="290457" cy="277307"/>
                </a:xfrm>
                <a:prstGeom prst="ellipse">
                  <a:avLst/>
                </a:prstGeom>
                <a:blipFill>
                  <a:blip r:embed="rId3"/>
                  <a:stretch>
                    <a:fillRect l="-41935" b="-264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2B01381-D12F-A41B-297A-AE4636EA81EA}"/>
                </a:ext>
              </a:extLst>
            </p:cNvPr>
            <p:cNvSpPr/>
            <p:nvPr/>
          </p:nvSpPr>
          <p:spPr>
            <a:xfrm>
              <a:off x="8188362" y="4111813"/>
              <a:ext cx="290457" cy="27730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ADD81AEB-C9C6-4CE9-3F9A-A86AA008E365}"/>
                    </a:ext>
                  </a:extLst>
                </p:cNvPr>
                <p:cNvSpPr/>
                <p:nvPr/>
              </p:nvSpPr>
              <p:spPr>
                <a:xfrm>
                  <a:off x="6606380" y="3532108"/>
                  <a:ext cx="290457" cy="27730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24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B4960DC3-19B2-A74F-82B8-E87FA9FB3F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6380" y="3532108"/>
                  <a:ext cx="290457" cy="277307"/>
                </a:xfrm>
                <a:prstGeom prst="ellipse">
                  <a:avLst/>
                </a:prstGeom>
                <a:blipFill>
                  <a:blip r:embed="rId4"/>
                  <a:stretch>
                    <a:fillRect l="-27273" b="-264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FA3787F-53CA-BBEF-558D-CA345D554B30}"/>
                </a:ext>
              </a:extLst>
            </p:cNvPr>
            <p:cNvSpPr/>
            <p:nvPr/>
          </p:nvSpPr>
          <p:spPr>
            <a:xfrm>
              <a:off x="7808025" y="4994141"/>
              <a:ext cx="290457" cy="2404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C9876DA-AD83-12AC-1A9B-F0D8CEF17C30}"/>
                </a:ext>
              </a:extLst>
            </p:cNvPr>
            <p:cNvCxnSpPr>
              <a:cxnSpLocks/>
              <a:stCxn id="8" idx="5"/>
              <a:endCxn id="6" idx="1"/>
            </p:cNvCxnSpPr>
            <p:nvPr/>
          </p:nvCxnSpPr>
          <p:spPr>
            <a:xfrm>
              <a:off x="6854300" y="3768804"/>
              <a:ext cx="464797" cy="61639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3BE0115-C7AC-85C0-BFA0-9BA3862B7FF2}"/>
                </a:ext>
              </a:extLst>
            </p:cNvPr>
            <p:cNvCxnSpPr>
              <a:cxnSpLocks/>
              <a:stCxn id="7" idx="2"/>
              <a:endCxn id="6" idx="6"/>
            </p:cNvCxnSpPr>
            <p:nvPr/>
          </p:nvCxnSpPr>
          <p:spPr>
            <a:xfrm flipH="1">
              <a:off x="7567018" y="4250467"/>
              <a:ext cx="621344" cy="23278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57EDC86-31AE-04A2-73BC-0E81C2798688}"/>
                </a:ext>
              </a:extLst>
            </p:cNvPr>
            <p:cNvCxnSpPr>
              <a:cxnSpLocks/>
              <a:stCxn id="9" idx="1"/>
              <a:endCxn id="6" idx="5"/>
            </p:cNvCxnSpPr>
            <p:nvPr/>
          </p:nvCxnSpPr>
          <p:spPr>
            <a:xfrm flipH="1" flipV="1">
              <a:off x="7524482" y="4581290"/>
              <a:ext cx="326079" cy="44806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Placeholder 2">
                <a:extLst>
                  <a:ext uri="{FF2B5EF4-FFF2-40B4-BE49-F238E27FC236}">
                    <a16:creationId xmlns:a16="http://schemas.microsoft.com/office/drawing/2014/main" id="{C8B6B642-6FFC-612F-56AF-DDFC8A9D27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69526" y="4170273"/>
                <a:ext cx="5238076" cy="2391162"/>
              </a:xfrm>
              <a:prstGeom prst="rect">
                <a:avLst/>
              </a:prstGeom>
              <a:ln>
                <a:noFill/>
              </a:ln>
            </p:spPr>
            <p:txBody>
              <a:bodyPr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en-US" sz="2400" b="1" dirty="0">
                    <a:latin typeface="Trebuchet MS" panose="020B0703020202090204" pitchFamily="34" charset="0"/>
                  </a:rPr>
                  <a:t>Sampling:</a:t>
                </a:r>
              </a:p>
              <a:p>
                <a:pPr marL="34290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Trebuchet MS" panose="020B0703020202090204" pitchFamily="34" charset="0"/>
                  </a:rPr>
                  <a:t>Select a node </a:t>
                </a:r>
                <a14:m>
                  <m:oMath xmlns:m="http://schemas.openxmlformats.org/officeDocument/2006/math">
                    <m:r>
                      <a:rPr lang="es-ES" sz="2400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>
                    <a:latin typeface="Trebuchet MS" panose="020B0703020202090204" pitchFamily="34" charset="0"/>
                  </a:rPr>
                  <a:t> at time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400" dirty="0">
                    <a:latin typeface="Trebuchet MS" panose="020B0703020202090204" pitchFamily="34" charset="0"/>
                  </a:rPr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>
                    <a:latin typeface="Trebuchet MS" panose="020B0703020202090204" pitchFamily="34" charset="0"/>
                  </a:rPr>
                  <a:t> uniformly at random</a:t>
                </a:r>
              </a:p>
              <a:p>
                <a:pPr marL="34290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400" i="1" dirty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>
                    <a:latin typeface="Trebuchet MS" panose="020B0703020202090204" pitchFamily="34" charset="0"/>
                  </a:rPr>
                  <a:t> is the number of hidden in-neighbors of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>
                    <a:latin typeface="Trebuchet MS" panose="020B0703020202090204" pitchFamily="34" charset="0"/>
                  </a:rPr>
                  <a:t> (random variable)</a:t>
                </a:r>
              </a:p>
            </p:txBody>
          </p:sp>
        </mc:Choice>
        <mc:Fallback xmlns="">
          <p:sp>
            <p:nvSpPr>
              <p:cNvPr id="13" name="Text Placeholder 2">
                <a:extLst>
                  <a:ext uri="{FF2B5EF4-FFF2-40B4-BE49-F238E27FC236}">
                    <a16:creationId xmlns:a16="http://schemas.microsoft.com/office/drawing/2014/main" id="{C8B6B642-6FFC-612F-56AF-DDFC8A9D2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9526" y="4170273"/>
                <a:ext cx="5238076" cy="2391162"/>
              </a:xfrm>
              <a:prstGeom prst="rect">
                <a:avLst/>
              </a:prstGeom>
              <a:blipFill>
                <a:blip r:embed="rId5"/>
                <a:stretch>
                  <a:fillRect l="-1937" t="-15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D3574B7-4ED1-2544-15CB-2163FE4ED387}"/>
                  </a:ext>
                </a:extLst>
              </p:cNvPr>
              <p:cNvSpPr txBox="1"/>
              <p:nvPr/>
            </p:nvSpPr>
            <p:spPr>
              <a:xfrm>
                <a:off x="6587977" y="2536974"/>
                <a:ext cx="23331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In this case,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i="1" dirty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D3574B7-4ED1-2544-15CB-2163FE4ED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977" y="2536974"/>
                <a:ext cx="2333139" cy="400110"/>
              </a:xfrm>
              <a:prstGeom prst="rect">
                <a:avLst/>
              </a:prstGeom>
              <a:blipFill>
                <a:blip r:embed="rId6"/>
                <a:stretch>
                  <a:fillRect l="-2703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035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36EAC-58D4-B86E-6138-70199893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rebuchet MS"/>
              </a:rPr>
              <a:t>Prevalence Trend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1">
                <a:extLst>
                  <a:ext uri="{FF2B5EF4-FFF2-40B4-BE49-F238E27FC236}">
                    <a16:creationId xmlns:a16="http://schemas.microsoft.com/office/drawing/2014/main" id="{6E02CB42-9428-7756-BA80-E497CFDAC0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1470" y="1441525"/>
                <a:ext cx="9361350" cy="43191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L="914400" marR="0" lvl="1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1371600" marR="0" lvl="2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828800" marR="0" lvl="3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2286000" marR="0" lvl="4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743200" marR="0" lvl="5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L="3200400" marR="0" lvl="6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L="3657600" marR="0" lvl="7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L="4114800" marR="0" lvl="8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indent="0"/>
                <a:r>
                  <a:rPr lang="en-US" sz="2400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Theorem:</a:t>
                </a:r>
                <a:r>
                  <a:rPr lang="en-US" sz="2400" dirty="0">
                    <a:latin typeface="Trebuchet MS" panose="020B070302020209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i="1" dirty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i="1" dirty="0" err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400" i="1" dirty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𝜇</m:t>
                    </m:r>
                    <m:sSub>
                      <m:sSubPr>
                        <m:ctrlPr>
                          <a:rPr lang="en-US" sz="24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400" i="1" dirty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s-E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400" i="1" dirty="0" err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400" dirty="0">
                  <a:latin typeface="Trebuchet MS" panose="020B0703020202090204" pitchFamily="34" charset="0"/>
                </a:endParaRPr>
              </a:p>
              <a:p>
                <a:pPr marL="0" indent="0"/>
                <a:endParaRPr lang="en-US" sz="2400" dirty="0">
                  <a:latin typeface="Trebuchet MS" panose="020B0703020202090204" pitchFamily="34" charset="0"/>
                </a:endParaRPr>
              </a:p>
              <a:p>
                <a:pPr marL="342900">
                  <a:spcAft>
                    <a:spcPts val="1200"/>
                  </a:spcAft>
                </a:pPr>
                <a:r>
                  <a:rPr lang="en-US" sz="2400" dirty="0">
                    <a:latin typeface="Trebuchet MS" panose="020B0703020202090204" pitchFamily="34" charset="0"/>
                  </a:rPr>
                  <a:t>I.e., </a:t>
                </a:r>
              </a:p>
              <a:p>
                <a:pPr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Trebuchet MS" panose="020B0703020202090204" pitchFamily="34" charset="0"/>
                  </a:rPr>
                  <a:t>The expectation of the indirect response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400" i="1" dirty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>
                    <a:latin typeface="Trebuchet MS" panose="020B0703020202090204" pitchFamily="34" charset="0"/>
                  </a:rPr>
                  <a:t> is proportional to the prevalence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>
                    <a:latin typeface="Trebuchet MS" panose="020B0703020202090204" pitchFamily="34" charset="0"/>
                  </a:rPr>
                  <a:t> we wish to estimate</a:t>
                </a:r>
              </a:p>
              <a:p>
                <a:pPr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Trebuchet MS" panose="020B0703020202090204" pitchFamily="34" charset="0"/>
                  </a:rPr>
                  <a:t>The time series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i="1" dirty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i="1" dirty="0" err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latin typeface="Trebuchet MS" panose="020B0703020202090204" pitchFamily="34" charset="0"/>
                  </a:rPr>
                  <a:t> is proportional to the time series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>
                    <a:latin typeface="Trebuchet MS" panose="020B0703020202090204" pitchFamily="34" charset="0"/>
                  </a:rPr>
                  <a:t>, </a:t>
                </a:r>
                <a:r>
                  <a:rPr lang="es-ES" sz="2400" dirty="0" err="1">
                    <a:latin typeface="Trebuchet MS" panose="020B0703020202090204" pitchFamily="34" charset="0"/>
                  </a:rPr>
                  <a:t>with</a:t>
                </a:r>
                <a:r>
                  <a:rPr lang="es-ES" sz="2400" dirty="0">
                    <a:latin typeface="Trebuchet MS" panose="020B070302020209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ES" sz="2400" i="1" dirty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 dirty="0">
                    <a:latin typeface="Trebuchet MS" panose="020B0703020202090204" pitchFamily="34" charset="0"/>
                  </a:rPr>
                  <a:t> as the constant of proportionality</a:t>
                </a:r>
              </a:p>
              <a:p>
                <a:pPr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The trend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 can be estimated without knowing </a:t>
                </a:r>
                <a14:m>
                  <m:oMath xmlns:m="http://schemas.openxmlformats.org/officeDocument/2006/math">
                    <m:r>
                      <a:rPr lang="es-E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s-ES" sz="2400" dirty="0">
                  <a:solidFill>
                    <a:srgbClr val="FF0000"/>
                  </a:solidFill>
                  <a:latin typeface="Trebuchet MS" panose="020B0703020202090204" pitchFamily="34" charset="0"/>
                </a:endParaRPr>
              </a:p>
              <a:p>
                <a:pPr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Trebuchet MS" panose="020B0703020202090204" pitchFamily="34" charset="0"/>
                  </a:rPr>
                  <a:t>If precise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>
                    <a:latin typeface="Trebuchet MS" panose="020B0703020202090204" pitchFamily="34" charset="0"/>
                  </a:rPr>
                  <a:t> values are needed, </a:t>
                </a:r>
                <a14:m>
                  <m:oMath xmlns:m="http://schemas.openxmlformats.org/officeDocument/2006/math">
                    <m:r>
                      <a:rPr lang="es-ES" sz="2400" i="1" dirty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s-ES" sz="2400" dirty="0">
                    <a:latin typeface="Trebuchet MS" panose="020B0703020202090204" pitchFamily="34" charset="0"/>
                  </a:rPr>
                  <a:t> can be </a:t>
                </a:r>
                <a:r>
                  <a:rPr lang="es-ES" sz="2400" dirty="0" err="1">
                    <a:latin typeface="Trebuchet MS" panose="020B0703020202090204" pitchFamily="34" charset="0"/>
                  </a:rPr>
                  <a:t>estimated</a:t>
                </a:r>
                <a:r>
                  <a:rPr lang="es-ES" sz="2400" dirty="0">
                    <a:latin typeface="Trebuchet MS" panose="020B0703020202090204" pitchFamily="34" charset="0"/>
                  </a:rPr>
                  <a:t> (once) </a:t>
                </a:r>
                <a:r>
                  <a:rPr lang="es-ES" sz="2400" dirty="0" err="1">
                    <a:latin typeface="Trebuchet MS" panose="020B0703020202090204" pitchFamily="34" charset="0"/>
                  </a:rPr>
                  <a:t>from</a:t>
                </a:r>
                <a:r>
                  <a:rPr lang="es-ES" sz="2400" dirty="0">
                    <a:latin typeface="Trebuchet MS" panose="020B0703020202090204" pitchFamily="34" charset="0"/>
                  </a:rPr>
                  <a:t> </a:t>
                </a:r>
                <a:r>
                  <a:rPr lang="es-ES" sz="2400" dirty="0" err="1">
                    <a:latin typeface="Trebuchet MS" panose="020B0703020202090204" pitchFamily="34" charset="0"/>
                  </a:rPr>
                  <a:t>reliable</a:t>
                </a:r>
                <a:r>
                  <a:rPr lang="es-ES" sz="2400" dirty="0">
                    <a:latin typeface="Trebuchet MS" panose="020B0703020202090204" pitchFamily="34" charset="0"/>
                  </a:rPr>
                  <a:t> data</a:t>
                </a:r>
                <a:endParaRPr lang="en-US" sz="2400" dirty="0">
                  <a:latin typeface="Trebuchet MS" panose="020B0703020202090204" pitchFamily="34" charset="0"/>
                </a:endParaRPr>
              </a:p>
            </p:txBody>
          </p:sp>
        </mc:Choice>
        <mc:Fallback xmlns="">
          <p:sp>
            <p:nvSpPr>
              <p:cNvPr id="4" name="Text Placeholder 1">
                <a:extLst>
                  <a:ext uri="{FF2B5EF4-FFF2-40B4-BE49-F238E27FC236}">
                    <a16:creationId xmlns:a16="http://schemas.microsoft.com/office/drawing/2014/main" id="{6E02CB42-9428-7756-BA80-E497CFDAC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470" y="1441525"/>
                <a:ext cx="9361350" cy="4319194"/>
              </a:xfrm>
              <a:prstGeom prst="rect">
                <a:avLst/>
              </a:prstGeom>
              <a:blipFill>
                <a:blip r:embed="rId2"/>
                <a:stretch>
                  <a:fillRect l="-1894" t="-2053" r="-541" b="-32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090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43235B5-75F8-5626-46CF-7287F9670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EDA2B-7C51-AC2D-CC1F-7B24BB8EF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rebuchet MS"/>
              </a:rPr>
              <a:t>Analytical Study of NSUM </a:t>
            </a:r>
            <a:endParaRPr lang="en-US" sz="4000" dirty="0">
              <a:solidFill>
                <a:srgbClr val="1F3864"/>
              </a:solidFill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FEFBA90-5F12-4EF7-0ACB-6F3084E9B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32779"/>
            <a:ext cx="5181600" cy="4351200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sz="2800" dirty="0"/>
              <a:t>Analytical bounds:</a:t>
            </a:r>
          </a:p>
          <a:p>
            <a:pPr marL="571500" indent="-457200">
              <a:buFont typeface="Arial" panose="020B0604020202020204" pitchFamily="34" charset="0"/>
              <a:buChar char="•"/>
            </a:pPr>
            <a:r>
              <a:rPr lang="en-US" sz="2800" dirty="0"/>
              <a:t>NSUM estimates can be very bad</a:t>
            </a:r>
          </a:p>
          <a:p>
            <a:pPr marL="571500" indent="-457200">
              <a:buFont typeface="Arial" panose="020B0604020202020204" pitchFamily="34" charset="0"/>
              <a:buChar char="•"/>
            </a:pPr>
            <a:r>
              <a:rPr lang="en-US" sz="2800" dirty="0"/>
              <a:t>If the network is “random” the NSUM estimates are good</a:t>
            </a:r>
          </a:p>
          <a:p>
            <a:pPr marL="571500" indent="-457200">
              <a:buFont typeface="Arial" panose="020B0604020202020204" pitchFamily="34" charset="0"/>
              <a:buChar char="•"/>
            </a:pPr>
            <a:r>
              <a:rPr lang="en-US" sz="2800" dirty="0"/>
              <a:t>The error can be bounded analytically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pPr marL="114300" indent="0"/>
            <a:r>
              <a:rPr lang="en-US" sz="1400" dirty="0"/>
              <a:t>Díaz-Aranda, Sergio, et al. "Error bounds for the network scale-up method." </a:t>
            </a:r>
            <a:r>
              <a:rPr lang="en-US" sz="1400" i="1" dirty="0"/>
              <a:t>Proceedings of the 31st ACM SIGKDD Conference on Knowledge Discovery and Data Mining V. 2</a:t>
            </a:r>
            <a:r>
              <a:rPr lang="en-US" sz="1400" dirty="0"/>
              <a:t>. 2025.</a:t>
            </a:r>
            <a:endParaRPr lang="en-US" sz="14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US" sz="28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0C86CD5-5B44-E0E9-1412-3E330AABF413}"/>
              </a:ext>
            </a:extLst>
          </p:cNvPr>
          <p:cNvSpPr txBox="1">
            <a:spLocks/>
          </p:cNvSpPr>
          <p:nvPr/>
        </p:nvSpPr>
        <p:spPr>
          <a:xfrm>
            <a:off x="6172202" y="1632779"/>
            <a:ext cx="5399690" cy="435120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/>
            <a:r>
              <a:rPr lang="en-US" sz="2800" dirty="0"/>
              <a:t>ARD to monitor social evolution: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Social trends can be followed with 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Indirect reporting has less error than direct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Smoothing improves the estimates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pPr marL="114300"/>
            <a:endParaRPr lang="en-US" sz="1500" dirty="0">
              <a:latin typeface="Trebuchet MS" panose="020B0703020202090204" pitchFamily="34" charset="0"/>
            </a:endParaRPr>
          </a:p>
          <a:p>
            <a:pPr marL="114300"/>
            <a:endParaRPr lang="en-US" dirty="0"/>
          </a:p>
          <a:p>
            <a:pPr marL="114300"/>
            <a:r>
              <a:rPr lang="en-US" dirty="0"/>
              <a:t>Srivastava, Ajitesh, et al. "Nowcasting temporal trends using indirect surveys." </a:t>
            </a:r>
            <a:r>
              <a:rPr lang="en-US" i="1" dirty="0"/>
              <a:t>Proceedings of the AAAI Conference on Artificial Intelligence</a:t>
            </a:r>
            <a:r>
              <a:rPr lang="en-US" dirty="0"/>
              <a:t>. Vol. 38. No. 20. 2024.</a:t>
            </a:r>
            <a:endParaRPr lang="en-US" sz="150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569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70E2041-907D-5259-A3AD-FC6CE6464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ED314-8ACE-0CDC-D5CB-86FF6A23D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79" y="365040"/>
            <a:ext cx="10355437" cy="549000"/>
          </a:xfrm>
        </p:spPr>
        <p:txBody>
          <a:bodyPr/>
          <a:lstStyle/>
          <a:p>
            <a:r>
              <a:rPr lang="en-US" sz="4000" dirty="0">
                <a:latin typeface="Trebuchet MS"/>
              </a:rPr>
              <a:t>Application to Structured P2P Networks</a:t>
            </a:r>
            <a:endParaRPr lang="en-US" sz="4000" dirty="0">
              <a:solidFill>
                <a:srgbClr val="1F3864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CC23E-1EB1-235B-077B-9410F0F1B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479" y="1463292"/>
            <a:ext cx="7261775" cy="4704481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Structured P2P networks: 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dirty="0"/>
              <a:t>Distributed dynamic systems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Service: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Key-value store </a:t>
            </a:r>
            <a:r>
              <a:rPr lang="en-US" sz="2400" dirty="0"/>
              <a:t>using a Distributed Hash Table (DHT)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Structure:</a:t>
            </a:r>
            <a:r>
              <a:rPr lang="en-US" sz="2400" dirty="0"/>
              <a:t> Random temporal graphs 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Several variants: </a:t>
            </a:r>
            <a:r>
              <a:rPr lang="en-US" sz="2400" dirty="0" err="1"/>
              <a:t>Kademlia</a:t>
            </a:r>
            <a:r>
              <a:rPr lang="en-US" sz="2400" dirty="0"/>
              <a:t> [</a:t>
            </a:r>
            <a:r>
              <a:rPr lang="en-US" sz="2400" dirty="0" err="1"/>
              <a:t>Maymounkov</a:t>
            </a:r>
            <a:r>
              <a:rPr lang="en-US" sz="2400" dirty="0"/>
              <a:t>, </a:t>
            </a:r>
            <a:r>
              <a:rPr lang="en-US" sz="2400" dirty="0" err="1"/>
              <a:t>Mazières</a:t>
            </a:r>
            <a:r>
              <a:rPr lang="en-US" sz="2400" dirty="0"/>
              <a:t>, 2002], Chord, Tapestry.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BitTorrent:</a:t>
            </a:r>
            <a:r>
              <a:rPr lang="en-US" sz="2400" dirty="0"/>
              <a:t> DHT for </a:t>
            </a:r>
            <a:r>
              <a:rPr lang="en-US" sz="2400" dirty="0" err="1"/>
              <a:t>trackerless</a:t>
            </a:r>
            <a:r>
              <a:rPr lang="en-US" sz="2400" dirty="0"/>
              <a:t> peer discovery 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</a:rPr>
              <a:t>InterPlanetary</a:t>
            </a:r>
            <a:r>
              <a:rPr lang="en-US" sz="2400" dirty="0">
                <a:solidFill>
                  <a:srgbClr val="FF0000"/>
                </a:solidFill>
              </a:rPr>
              <a:t> File System (IPFS):</a:t>
            </a:r>
            <a:r>
              <a:rPr lang="en-US" sz="2400" dirty="0"/>
              <a:t> </a:t>
            </a:r>
            <a:r>
              <a:rPr lang="en-US" sz="2400" dirty="0" err="1"/>
              <a:t>Kademlia</a:t>
            </a:r>
            <a:r>
              <a:rPr lang="en-US" sz="2400" dirty="0"/>
              <a:t>-based decentralized content routing 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Ethereum:</a:t>
            </a:r>
            <a:r>
              <a:rPr lang="en-US" sz="2400" dirty="0"/>
              <a:t> </a:t>
            </a:r>
            <a:r>
              <a:rPr lang="en-US" sz="2400" dirty="0" err="1"/>
              <a:t>Kademlia</a:t>
            </a:r>
            <a:r>
              <a:rPr lang="en-US" sz="2400" dirty="0"/>
              <a:t>-inspired peer discovery protocol 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</a:rPr>
              <a:t>eMule</a:t>
            </a:r>
            <a:r>
              <a:rPr lang="en-US" sz="2400" dirty="0">
                <a:solidFill>
                  <a:srgbClr val="FF0000"/>
                </a:solidFill>
              </a:rPr>
              <a:t> (Kad Network): </a:t>
            </a:r>
            <a:r>
              <a:rPr lang="en-US" sz="2400" dirty="0"/>
              <a:t>Early large-scale </a:t>
            </a:r>
            <a:r>
              <a:rPr lang="en-US" sz="2400" dirty="0" err="1"/>
              <a:t>Kademlia</a:t>
            </a:r>
            <a:r>
              <a:rPr lang="en-US" sz="2400" dirty="0"/>
              <a:t> deployment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0681DB-5B8C-46F0-454C-6162A20B0F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89944" y="1463293"/>
            <a:ext cx="4704481" cy="470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39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142796A-A61F-1CE5-1FA4-63B21112A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D755-211C-746D-471A-D3A6CB72E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rebuchet MS"/>
              </a:rPr>
              <a:t>Crash Course on </a:t>
            </a:r>
            <a:r>
              <a:rPr lang="en-US" sz="4000" dirty="0" err="1">
                <a:latin typeface="Trebuchet MS"/>
              </a:rPr>
              <a:t>Kademlia</a:t>
            </a:r>
            <a:endParaRPr lang="en-US" sz="4000" dirty="0">
              <a:solidFill>
                <a:srgbClr val="1F3864"/>
              </a:solidFill>
            </a:endParaRPr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9AB53B36-D6DF-A45C-6D03-084BC4346004}"/>
              </a:ext>
            </a:extLst>
          </p:cNvPr>
          <p:cNvSpPr/>
          <p:nvPr/>
        </p:nvSpPr>
        <p:spPr>
          <a:xfrm>
            <a:off x="658368" y="3154680"/>
            <a:ext cx="10872216" cy="0"/>
          </a:xfrm>
          <a:prstGeom prst="line">
            <a:avLst/>
          </a:prstGeom>
          <a:noFill/>
          <a:ln w="15875">
            <a:solidFill>
              <a:srgbClr val="374151"/>
            </a:solidFill>
            <a:prstDash val="solid"/>
            <a:headEnd type="none"/>
            <a:tailEnd type="none"/>
          </a:ln>
        </p:spPr>
        <p:txBody>
          <a:bodyPr vert="vert270"/>
          <a:lstStyle/>
          <a:p>
            <a:endParaRPr lang="en-US" sz="1600">
              <a:latin typeface="+mj-lt"/>
            </a:endParaRPr>
          </a:p>
        </p:txBody>
      </p:sp>
      <p:sp>
        <p:nvSpPr>
          <p:cNvPr id="10" name="Shape 3">
            <a:extLst>
              <a:ext uri="{FF2B5EF4-FFF2-40B4-BE49-F238E27FC236}">
                <a16:creationId xmlns:a16="http://schemas.microsoft.com/office/drawing/2014/main" id="{A5F29CB5-4A1D-931E-4C38-782BA7BE7D77}"/>
              </a:ext>
            </a:extLst>
          </p:cNvPr>
          <p:cNvSpPr/>
          <p:nvPr/>
        </p:nvSpPr>
        <p:spPr>
          <a:xfrm>
            <a:off x="65836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1" name="Shape 4">
            <a:extLst>
              <a:ext uri="{FF2B5EF4-FFF2-40B4-BE49-F238E27FC236}">
                <a16:creationId xmlns:a16="http://schemas.microsoft.com/office/drawing/2014/main" id="{B08803F2-9FFF-5B6E-EC0F-D85C8442D499}"/>
              </a:ext>
            </a:extLst>
          </p:cNvPr>
          <p:cNvSpPr/>
          <p:nvPr/>
        </p:nvSpPr>
        <p:spPr>
          <a:xfrm>
            <a:off x="60807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33CF5349-D2E8-AB5C-6794-FC5C9A2618AD}"/>
              </a:ext>
            </a:extLst>
          </p:cNvPr>
          <p:cNvSpPr/>
          <p:nvPr/>
        </p:nvSpPr>
        <p:spPr>
          <a:xfrm>
            <a:off x="493776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00000</a:t>
            </a:r>
            <a:endParaRPr lang="en-US" sz="1600" dirty="0">
              <a:latin typeface="+mj-lt"/>
            </a:endParaRPr>
          </a:p>
        </p:txBody>
      </p:sp>
      <p:sp>
        <p:nvSpPr>
          <p:cNvPr id="13" name="Shape 6">
            <a:extLst>
              <a:ext uri="{FF2B5EF4-FFF2-40B4-BE49-F238E27FC236}">
                <a16:creationId xmlns:a16="http://schemas.microsoft.com/office/drawing/2014/main" id="{38A51FCD-3320-A402-3095-E9C9621EE071}"/>
              </a:ext>
            </a:extLst>
          </p:cNvPr>
          <p:cNvSpPr/>
          <p:nvPr/>
        </p:nvSpPr>
        <p:spPr>
          <a:xfrm>
            <a:off x="1009085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4" name="Shape 7">
            <a:extLst>
              <a:ext uri="{FF2B5EF4-FFF2-40B4-BE49-F238E27FC236}">
                <a16:creationId xmlns:a16="http://schemas.microsoft.com/office/drawing/2014/main" id="{F9D983B5-842B-986A-DAE1-5858EB7B73FD}"/>
              </a:ext>
            </a:extLst>
          </p:cNvPr>
          <p:cNvSpPr/>
          <p:nvPr/>
        </p:nvSpPr>
        <p:spPr>
          <a:xfrm>
            <a:off x="958793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5" name="Text 8">
            <a:extLst>
              <a:ext uri="{FF2B5EF4-FFF2-40B4-BE49-F238E27FC236}">
                <a16:creationId xmlns:a16="http://schemas.microsoft.com/office/drawing/2014/main" id="{D3F75700-3F71-4888-4261-5A1468BAF00C}"/>
              </a:ext>
            </a:extLst>
          </p:cNvPr>
          <p:cNvSpPr/>
          <p:nvPr/>
        </p:nvSpPr>
        <p:spPr>
          <a:xfrm>
            <a:off x="844493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00001</a:t>
            </a:r>
            <a:endParaRPr lang="en-US" sz="1600" dirty="0">
              <a:latin typeface="+mj-lt"/>
            </a:endParaRPr>
          </a:p>
        </p:txBody>
      </p:sp>
      <p:sp>
        <p:nvSpPr>
          <p:cNvPr id="16" name="Shape 9">
            <a:extLst>
              <a:ext uri="{FF2B5EF4-FFF2-40B4-BE49-F238E27FC236}">
                <a16:creationId xmlns:a16="http://schemas.microsoft.com/office/drawing/2014/main" id="{7B67E25A-373F-C0FD-C069-F7927EF176E1}"/>
              </a:ext>
            </a:extLst>
          </p:cNvPr>
          <p:cNvSpPr/>
          <p:nvPr/>
        </p:nvSpPr>
        <p:spPr>
          <a:xfrm>
            <a:off x="135980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7" name="Shape 10">
            <a:extLst>
              <a:ext uri="{FF2B5EF4-FFF2-40B4-BE49-F238E27FC236}">
                <a16:creationId xmlns:a16="http://schemas.microsoft.com/office/drawing/2014/main" id="{2254CAB0-F34E-CE47-32D4-F713B33E8114}"/>
              </a:ext>
            </a:extLst>
          </p:cNvPr>
          <p:cNvSpPr/>
          <p:nvPr/>
        </p:nvSpPr>
        <p:spPr>
          <a:xfrm>
            <a:off x="130950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8" name="Text 11">
            <a:extLst>
              <a:ext uri="{FF2B5EF4-FFF2-40B4-BE49-F238E27FC236}">
                <a16:creationId xmlns:a16="http://schemas.microsoft.com/office/drawing/2014/main" id="{38BB0648-10F7-2FF1-A209-56E75AB2F427}"/>
              </a:ext>
            </a:extLst>
          </p:cNvPr>
          <p:cNvSpPr/>
          <p:nvPr/>
        </p:nvSpPr>
        <p:spPr>
          <a:xfrm>
            <a:off x="1195209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00010</a:t>
            </a:r>
            <a:endParaRPr lang="en-US" sz="1600" dirty="0">
              <a:latin typeface="+mj-lt"/>
            </a:endParaRPr>
          </a:p>
        </p:txBody>
      </p:sp>
      <p:sp>
        <p:nvSpPr>
          <p:cNvPr id="19" name="Shape 12">
            <a:extLst>
              <a:ext uri="{FF2B5EF4-FFF2-40B4-BE49-F238E27FC236}">
                <a16:creationId xmlns:a16="http://schemas.microsoft.com/office/drawing/2014/main" id="{11D3CB42-DBD6-0BC9-9E64-5F7469ADD787}"/>
              </a:ext>
            </a:extLst>
          </p:cNvPr>
          <p:cNvSpPr/>
          <p:nvPr/>
        </p:nvSpPr>
        <p:spPr>
          <a:xfrm>
            <a:off x="171051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0" name="Shape 13">
            <a:extLst>
              <a:ext uri="{FF2B5EF4-FFF2-40B4-BE49-F238E27FC236}">
                <a16:creationId xmlns:a16="http://schemas.microsoft.com/office/drawing/2014/main" id="{7002CE6E-0BFC-E90C-03E2-75B72ED9EB15}"/>
              </a:ext>
            </a:extLst>
          </p:cNvPr>
          <p:cNvSpPr/>
          <p:nvPr/>
        </p:nvSpPr>
        <p:spPr>
          <a:xfrm>
            <a:off x="166022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1" name="Text 14">
            <a:extLst>
              <a:ext uri="{FF2B5EF4-FFF2-40B4-BE49-F238E27FC236}">
                <a16:creationId xmlns:a16="http://schemas.microsoft.com/office/drawing/2014/main" id="{56B8BD81-A6A9-C817-BE4E-7A1941EA5AF0}"/>
              </a:ext>
            </a:extLst>
          </p:cNvPr>
          <p:cNvSpPr/>
          <p:nvPr/>
        </p:nvSpPr>
        <p:spPr>
          <a:xfrm>
            <a:off x="1545926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00011</a:t>
            </a:r>
            <a:endParaRPr lang="en-US" sz="1600" dirty="0">
              <a:latin typeface="+mj-lt"/>
            </a:endParaRPr>
          </a:p>
        </p:txBody>
      </p:sp>
      <p:sp>
        <p:nvSpPr>
          <p:cNvPr id="22" name="Shape 15">
            <a:extLst>
              <a:ext uri="{FF2B5EF4-FFF2-40B4-BE49-F238E27FC236}">
                <a16:creationId xmlns:a16="http://schemas.microsoft.com/office/drawing/2014/main" id="{1E2D86A0-BC62-5A34-618F-D54766904FEA}"/>
              </a:ext>
            </a:extLst>
          </p:cNvPr>
          <p:cNvSpPr/>
          <p:nvPr/>
        </p:nvSpPr>
        <p:spPr>
          <a:xfrm>
            <a:off x="2061235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3" name="Shape 16">
            <a:extLst>
              <a:ext uri="{FF2B5EF4-FFF2-40B4-BE49-F238E27FC236}">
                <a16:creationId xmlns:a16="http://schemas.microsoft.com/office/drawing/2014/main" id="{E9419934-50F7-4C15-FB24-EC79F3ED98CF}"/>
              </a:ext>
            </a:extLst>
          </p:cNvPr>
          <p:cNvSpPr/>
          <p:nvPr/>
        </p:nvSpPr>
        <p:spPr>
          <a:xfrm>
            <a:off x="2010943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4" name="Text 17">
            <a:extLst>
              <a:ext uri="{FF2B5EF4-FFF2-40B4-BE49-F238E27FC236}">
                <a16:creationId xmlns:a16="http://schemas.microsoft.com/office/drawing/2014/main" id="{DF143726-599D-B69A-4684-A0C03C06F403}"/>
              </a:ext>
            </a:extLst>
          </p:cNvPr>
          <p:cNvSpPr/>
          <p:nvPr/>
        </p:nvSpPr>
        <p:spPr>
          <a:xfrm>
            <a:off x="1896643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00100</a:t>
            </a:r>
            <a:endParaRPr lang="en-US" sz="1600" dirty="0">
              <a:latin typeface="+mj-lt"/>
            </a:endParaRPr>
          </a:p>
        </p:txBody>
      </p:sp>
      <p:sp>
        <p:nvSpPr>
          <p:cNvPr id="25" name="Shape 18">
            <a:extLst>
              <a:ext uri="{FF2B5EF4-FFF2-40B4-BE49-F238E27FC236}">
                <a16:creationId xmlns:a16="http://schemas.microsoft.com/office/drawing/2014/main" id="{9CE1F611-2970-E9DD-9A79-16D5DC10501D}"/>
              </a:ext>
            </a:extLst>
          </p:cNvPr>
          <p:cNvSpPr/>
          <p:nvPr/>
        </p:nvSpPr>
        <p:spPr>
          <a:xfrm>
            <a:off x="241195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6" name="Shape 19">
            <a:extLst>
              <a:ext uri="{FF2B5EF4-FFF2-40B4-BE49-F238E27FC236}">
                <a16:creationId xmlns:a16="http://schemas.microsoft.com/office/drawing/2014/main" id="{82E3DD62-7B1C-ACBF-26C1-911A22EF4B7F}"/>
              </a:ext>
            </a:extLst>
          </p:cNvPr>
          <p:cNvSpPr/>
          <p:nvPr/>
        </p:nvSpPr>
        <p:spPr>
          <a:xfrm>
            <a:off x="236165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7" name="Text 20">
            <a:extLst>
              <a:ext uri="{FF2B5EF4-FFF2-40B4-BE49-F238E27FC236}">
                <a16:creationId xmlns:a16="http://schemas.microsoft.com/office/drawing/2014/main" id="{61462B68-D398-5314-5CB2-65F33EC408AA}"/>
              </a:ext>
            </a:extLst>
          </p:cNvPr>
          <p:cNvSpPr/>
          <p:nvPr/>
        </p:nvSpPr>
        <p:spPr>
          <a:xfrm>
            <a:off x="2247359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00101</a:t>
            </a:r>
            <a:endParaRPr lang="en-US" sz="1600" dirty="0">
              <a:latin typeface="+mj-lt"/>
            </a:endParaRPr>
          </a:p>
        </p:txBody>
      </p:sp>
      <p:sp>
        <p:nvSpPr>
          <p:cNvPr id="28" name="Shape 21">
            <a:extLst>
              <a:ext uri="{FF2B5EF4-FFF2-40B4-BE49-F238E27FC236}">
                <a16:creationId xmlns:a16="http://schemas.microsoft.com/office/drawing/2014/main" id="{0A087EE8-AAD1-4CA9-9EFD-950BDB3D685E}"/>
              </a:ext>
            </a:extLst>
          </p:cNvPr>
          <p:cNvSpPr/>
          <p:nvPr/>
        </p:nvSpPr>
        <p:spPr>
          <a:xfrm>
            <a:off x="276266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9" name="Shape 22">
            <a:extLst>
              <a:ext uri="{FF2B5EF4-FFF2-40B4-BE49-F238E27FC236}">
                <a16:creationId xmlns:a16="http://schemas.microsoft.com/office/drawing/2014/main" id="{96EA7C4C-DE1A-4184-DBFF-1146DF16E394}"/>
              </a:ext>
            </a:extLst>
          </p:cNvPr>
          <p:cNvSpPr/>
          <p:nvPr/>
        </p:nvSpPr>
        <p:spPr>
          <a:xfrm>
            <a:off x="271237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0" name="Text 23">
            <a:extLst>
              <a:ext uri="{FF2B5EF4-FFF2-40B4-BE49-F238E27FC236}">
                <a16:creationId xmlns:a16="http://schemas.microsoft.com/office/drawing/2014/main" id="{79B2A7F1-7660-70BC-B385-4078C31018AD}"/>
              </a:ext>
            </a:extLst>
          </p:cNvPr>
          <p:cNvSpPr/>
          <p:nvPr/>
        </p:nvSpPr>
        <p:spPr>
          <a:xfrm>
            <a:off x="2598076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00110</a:t>
            </a:r>
            <a:endParaRPr lang="en-US" sz="1600" dirty="0">
              <a:latin typeface="+mj-lt"/>
            </a:endParaRPr>
          </a:p>
        </p:txBody>
      </p:sp>
      <p:sp>
        <p:nvSpPr>
          <p:cNvPr id="31" name="Shape 24">
            <a:extLst>
              <a:ext uri="{FF2B5EF4-FFF2-40B4-BE49-F238E27FC236}">
                <a16:creationId xmlns:a16="http://schemas.microsoft.com/office/drawing/2014/main" id="{0994C8E6-F1C9-7E17-E0B3-F761219AF3AC}"/>
              </a:ext>
            </a:extLst>
          </p:cNvPr>
          <p:cNvSpPr/>
          <p:nvPr/>
        </p:nvSpPr>
        <p:spPr>
          <a:xfrm>
            <a:off x="3113385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2" name="Shape 25">
            <a:extLst>
              <a:ext uri="{FF2B5EF4-FFF2-40B4-BE49-F238E27FC236}">
                <a16:creationId xmlns:a16="http://schemas.microsoft.com/office/drawing/2014/main" id="{D3CE7664-39E5-4BE0-5B54-EFD3C1F4D999}"/>
              </a:ext>
            </a:extLst>
          </p:cNvPr>
          <p:cNvSpPr/>
          <p:nvPr/>
        </p:nvSpPr>
        <p:spPr>
          <a:xfrm>
            <a:off x="3063093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3" name="Text 26">
            <a:extLst>
              <a:ext uri="{FF2B5EF4-FFF2-40B4-BE49-F238E27FC236}">
                <a16:creationId xmlns:a16="http://schemas.microsoft.com/office/drawing/2014/main" id="{8057FF47-5913-F7DF-93D2-D3B837AF80FE}"/>
              </a:ext>
            </a:extLst>
          </p:cNvPr>
          <p:cNvSpPr/>
          <p:nvPr/>
        </p:nvSpPr>
        <p:spPr>
          <a:xfrm>
            <a:off x="2948793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00111</a:t>
            </a:r>
            <a:endParaRPr lang="en-US" sz="1600" dirty="0">
              <a:latin typeface="+mj-lt"/>
            </a:endParaRPr>
          </a:p>
        </p:txBody>
      </p:sp>
      <p:sp>
        <p:nvSpPr>
          <p:cNvPr id="34" name="Shape 27">
            <a:extLst>
              <a:ext uri="{FF2B5EF4-FFF2-40B4-BE49-F238E27FC236}">
                <a16:creationId xmlns:a16="http://schemas.microsoft.com/office/drawing/2014/main" id="{B71FB326-162E-BB37-4E1B-0D239C434ECD}"/>
              </a:ext>
            </a:extLst>
          </p:cNvPr>
          <p:cNvSpPr/>
          <p:nvPr/>
        </p:nvSpPr>
        <p:spPr>
          <a:xfrm>
            <a:off x="346410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5" name="Shape 28">
            <a:extLst>
              <a:ext uri="{FF2B5EF4-FFF2-40B4-BE49-F238E27FC236}">
                <a16:creationId xmlns:a16="http://schemas.microsoft.com/office/drawing/2014/main" id="{E461A86F-A68C-C0C9-D2F4-9E0CAE27658E}"/>
              </a:ext>
            </a:extLst>
          </p:cNvPr>
          <p:cNvSpPr/>
          <p:nvPr/>
        </p:nvSpPr>
        <p:spPr>
          <a:xfrm>
            <a:off x="341380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6" name="Text 29">
            <a:extLst>
              <a:ext uri="{FF2B5EF4-FFF2-40B4-BE49-F238E27FC236}">
                <a16:creationId xmlns:a16="http://schemas.microsoft.com/office/drawing/2014/main" id="{95BE0B61-3B30-D647-C195-1FC6BD7F0D7A}"/>
              </a:ext>
            </a:extLst>
          </p:cNvPr>
          <p:cNvSpPr/>
          <p:nvPr/>
        </p:nvSpPr>
        <p:spPr>
          <a:xfrm>
            <a:off x="3299509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01000</a:t>
            </a:r>
            <a:endParaRPr lang="en-US" sz="1600" dirty="0">
              <a:latin typeface="+mj-lt"/>
            </a:endParaRPr>
          </a:p>
        </p:txBody>
      </p:sp>
      <p:sp>
        <p:nvSpPr>
          <p:cNvPr id="37" name="Shape 30">
            <a:extLst>
              <a:ext uri="{FF2B5EF4-FFF2-40B4-BE49-F238E27FC236}">
                <a16:creationId xmlns:a16="http://schemas.microsoft.com/office/drawing/2014/main" id="{056D1BA6-26E2-F8CC-CABD-E62A23C4B864}"/>
              </a:ext>
            </a:extLst>
          </p:cNvPr>
          <p:cNvSpPr/>
          <p:nvPr/>
        </p:nvSpPr>
        <p:spPr>
          <a:xfrm>
            <a:off x="381481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8" name="Shape 31">
            <a:extLst>
              <a:ext uri="{FF2B5EF4-FFF2-40B4-BE49-F238E27FC236}">
                <a16:creationId xmlns:a16="http://schemas.microsoft.com/office/drawing/2014/main" id="{7B2460D3-D27E-7043-3764-47B47AD5ACA7}"/>
              </a:ext>
            </a:extLst>
          </p:cNvPr>
          <p:cNvSpPr/>
          <p:nvPr/>
        </p:nvSpPr>
        <p:spPr>
          <a:xfrm>
            <a:off x="376452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9" name="Text 32">
            <a:extLst>
              <a:ext uri="{FF2B5EF4-FFF2-40B4-BE49-F238E27FC236}">
                <a16:creationId xmlns:a16="http://schemas.microsoft.com/office/drawing/2014/main" id="{58F0FBD0-D43B-5C27-7DEB-7F3D026C1D68}"/>
              </a:ext>
            </a:extLst>
          </p:cNvPr>
          <p:cNvSpPr/>
          <p:nvPr/>
        </p:nvSpPr>
        <p:spPr>
          <a:xfrm>
            <a:off x="3650226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01001</a:t>
            </a:r>
            <a:endParaRPr lang="en-US" sz="1600" dirty="0">
              <a:latin typeface="+mj-lt"/>
            </a:endParaRPr>
          </a:p>
        </p:txBody>
      </p:sp>
      <p:sp>
        <p:nvSpPr>
          <p:cNvPr id="40" name="Shape 33">
            <a:extLst>
              <a:ext uri="{FF2B5EF4-FFF2-40B4-BE49-F238E27FC236}">
                <a16:creationId xmlns:a16="http://schemas.microsoft.com/office/drawing/2014/main" id="{DEC30BAD-17E5-AE74-958B-B789509A2286}"/>
              </a:ext>
            </a:extLst>
          </p:cNvPr>
          <p:cNvSpPr/>
          <p:nvPr/>
        </p:nvSpPr>
        <p:spPr>
          <a:xfrm>
            <a:off x="416553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41" name="Shape 34">
            <a:extLst>
              <a:ext uri="{FF2B5EF4-FFF2-40B4-BE49-F238E27FC236}">
                <a16:creationId xmlns:a16="http://schemas.microsoft.com/office/drawing/2014/main" id="{D595F7DC-1967-A30A-9463-A5EC9A826FB6}"/>
              </a:ext>
            </a:extLst>
          </p:cNvPr>
          <p:cNvSpPr/>
          <p:nvPr/>
        </p:nvSpPr>
        <p:spPr>
          <a:xfrm>
            <a:off x="411524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42" name="Text 35">
            <a:extLst>
              <a:ext uri="{FF2B5EF4-FFF2-40B4-BE49-F238E27FC236}">
                <a16:creationId xmlns:a16="http://schemas.microsoft.com/office/drawing/2014/main" id="{96E252CD-96F7-C456-A4F3-DA449C2D17B7}"/>
              </a:ext>
            </a:extLst>
          </p:cNvPr>
          <p:cNvSpPr/>
          <p:nvPr/>
        </p:nvSpPr>
        <p:spPr>
          <a:xfrm>
            <a:off x="4000942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01010</a:t>
            </a:r>
            <a:endParaRPr lang="en-US" sz="1600" dirty="0">
              <a:latin typeface="+mj-lt"/>
            </a:endParaRPr>
          </a:p>
        </p:txBody>
      </p:sp>
      <p:sp>
        <p:nvSpPr>
          <p:cNvPr id="43" name="Shape 36">
            <a:extLst>
              <a:ext uri="{FF2B5EF4-FFF2-40B4-BE49-F238E27FC236}">
                <a16:creationId xmlns:a16="http://schemas.microsoft.com/office/drawing/2014/main" id="{C2A3F7E2-7BCD-750A-DFC9-EA9C3F48881D}"/>
              </a:ext>
            </a:extLst>
          </p:cNvPr>
          <p:cNvSpPr/>
          <p:nvPr/>
        </p:nvSpPr>
        <p:spPr>
          <a:xfrm>
            <a:off x="451625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44" name="Shape 37">
            <a:extLst>
              <a:ext uri="{FF2B5EF4-FFF2-40B4-BE49-F238E27FC236}">
                <a16:creationId xmlns:a16="http://schemas.microsoft.com/office/drawing/2014/main" id="{28073702-B725-3BB3-6F6A-862A0215A050}"/>
              </a:ext>
            </a:extLst>
          </p:cNvPr>
          <p:cNvSpPr/>
          <p:nvPr/>
        </p:nvSpPr>
        <p:spPr>
          <a:xfrm>
            <a:off x="446595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45" name="Text 38">
            <a:extLst>
              <a:ext uri="{FF2B5EF4-FFF2-40B4-BE49-F238E27FC236}">
                <a16:creationId xmlns:a16="http://schemas.microsoft.com/office/drawing/2014/main" id="{8A39EF5E-FADA-922A-88E0-DCAF98505136}"/>
              </a:ext>
            </a:extLst>
          </p:cNvPr>
          <p:cNvSpPr/>
          <p:nvPr/>
        </p:nvSpPr>
        <p:spPr>
          <a:xfrm>
            <a:off x="4351659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01011</a:t>
            </a:r>
            <a:endParaRPr lang="en-US" sz="1600" dirty="0">
              <a:latin typeface="+mj-lt"/>
            </a:endParaRPr>
          </a:p>
        </p:txBody>
      </p:sp>
      <p:sp>
        <p:nvSpPr>
          <p:cNvPr id="46" name="Shape 39">
            <a:extLst>
              <a:ext uri="{FF2B5EF4-FFF2-40B4-BE49-F238E27FC236}">
                <a16:creationId xmlns:a16="http://schemas.microsoft.com/office/drawing/2014/main" id="{3D6486C7-063F-73CA-ED46-341BCEB87D9E}"/>
              </a:ext>
            </a:extLst>
          </p:cNvPr>
          <p:cNvSpPr/>
          <p:nvPr/>
        </p:nvSpPr>
        <p:spPr>
          <a:xfrm>
            <a:off x="486696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47" name="Shape 40">
            <a:extLst>
              <a:ext uri="{FF2B5EF4-FFF2-40B4-BE49-F238E27FC236}">
                <a16:creationId xmlns:a16="http://schemas.microsoft.com/office/drawing/2014/main" id="{435C9FB1-2536-21B4-5D14-2B4D869375DA}"/>
              </a:ext>
            </a:extLst>
          </p:cNvPr>
          <p:cNvSpPr/>
          <p:nvPr/>
        </p:nvSpPr>
        <p:spPr>
          <a:xfrm>
            <a:off x="481667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48" name="Text 41">
            <a:extLst>
              <a:ext uri="{FF2B5EF4-FFF2-40B4-BE49-F238E27FC236}">
                <a16:creationId xmlns:a16="http://schemas.microsoft.com/office/drawing/2014/main" id="{3550078B-8AB9-1419-BF04-8152B66FFC05}"/>
              </a:ext>
            </a:extLst>
          </p:cNvPr>
          <p:cNvSpPr/>
          <p:nvPr/>
        </p:nvSpPr>
        <p:spPr>
          <a:xfrm>
            <a:off x="4702376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01100</a:t>
            </a:r>
            <a:endParaRPr lang="en-US" sz="1600" dirty="0">
              <a:latin typeface="+mj-lt"/>
            </a:endParaRPr>
          </a:p>
        </p:txBody>
      </p:sp>
      <p:sp>
        <p:nvSpPr>
          <p:cNvPr id="49" name="Shape 42">
            <a:extLst>
              <a:ext uri="{FF2B5EF4-FFF2-40B4-BE49-F238E27FC236}">
                <a16:creationId xmlns:a16="http://schemas.microsoft.com/office/drawing/2014/main" id="{399A0878-C0B9-122E-8AA9-B7E3B8F7AF25}"/>
              </a:ext>
            </a:extLst>
          </p:cNvPr>
          <p:cNvSpPr/>
          <p:nvPr/>
        </p:nvSpPr>
        <p:spPr>
          <a:xfrm>
            <a:off x="521768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0" name="Shape 43">
            <a:extLst>
              <a:ext uri="{FF2B5EF4-FFF2-40B4-BE49-F238E27FC236}">
                <a16:creationId xmlns:a16="http://schemas.microsoft.com/office/drawing/2014/main" id="{F64FAFC3-AE0D-5D29-8FA4-34DA46E50335}"/>
              </a:ext>
            </a:extLst>
          </p:cNvPr>
          <p:cNvSpPr/>
          <p:nvPr/>
        </p:nvSpPr>
        <p:spPr>
          <a:xfrm>
            <a:off x="516739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1" name="Text 44">
            <a:extLst>
              <a:ext uri="{FF2B5EF4-FFF2-40B4-BE49-F238E27FC236}">
                <a16:creationId xmlns:a16="http://schemas.microsoft.com/office/drawing/2014/main" id="{B4F965EB-DCA7-78F6-0D4A-248C236510E8}"/>
              </a:ext>
            </a:extLst>
          </p:cNvPr>
          <p:cNvSpPr/>
          <p:nvPr/>
        </p:nvSpPr>
        <p:spPr>
          <a:xfrm>
            <a:off x="5053092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01101</a:t>
            </a:r>
            <a:endParaRPr lang="en-US" sz="1600" dirty="0">
              <a:latin typeface="+mj-lt"/>
            </a:endParaRPr>
          </a:p>
        </p:txBody>
      </p:sp>
      <p:sp>
        <p:nvSpPr>
          <p:cNvPr id="52" name="Shape 45">
            <a:extLst>
              <a:ext uri="{FF2B5EF4-FFF2-40B4-BE49-F238E27FC236}">
                <a16:creationId xmlns:a16="http://schemas.microsoft.com/office/drawing/2014/main" id="{97E303A2-9299-1397-3893-0571EDA94C2B}"/>
              </a:ext>
            </a:extLst>
          </p:cNvPr>
          <p:cNvSpPr/>
          <p:nvPr/>
        </p:nvSpPr>
        <p:spPr>
          <a:xfrm>
            <a:off x="556840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3" name="Shape 46">
            <a:extLst>
              <a:ext uri="{FF2B5EF4-FFF2-40B4-BE49-F238E27FC236}">
                <a16:creationId xmlns:a16="http://schemas.microsoft.com/office/drawing/2014/main" id="{0F64D272-DB38-2FD9-B25D-9708F0B9ED2D}"/>
              </a:ext>
            </a:extLst>
          </p:cNvPr>
          <p:cNvSpPr/>
          <p:nvPr/>
        </p:nvSpPr>
        <p:spPr>
          <a:xfrm>
            <a:off x="551810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4" name="Text 47">
            <a:extLst>
              <a:ext uri="{FF2B5EF4-FFF2-40B4-BE49-F238E27FC236}">
                <a16:creationId xmlns:a16="http://schemas.microsoft.com/office/drawing/2014/main" id="{59996D04-56DF-A4AD-56CD-68769850ADAF}"/>
              </a:ext>
            </a:extLst>
          </p:cNvPr>
          <p:cNvSpPr/>
          <p:nvPr/>
        </p:nvSpPr>
        <p:spPr>
          <a:xfrm>
            <a:off x="5403809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01110</a:t>
            </a:r>
            <a:endParaRPr lang="en-US" sz="1600" dirty="0">
              <a:latin typeface="+mj-lt"/>
            </a:endParaRPr>
          </a:p>
        </p:txBody>
      </p:sp>
      <p:sp>
        <p:nvSpPr>
          <p:cNvPr id="55" name="Shape 48">
            <a:extLst>
              <a:ext uri="{FF2B5EF4-FFF2-40B4-BE49-F238E27FC236}">
                <a16:creationId xmlns:a16="http://schemas.microsoft.com/office/drawing/2014/main" id="{1CC51098-E3A3-F2D7-0DB0-C6121918C5EA}"/>
              </a:ext>
            </a:extLst>
          </p:cNvPr>
          <p:cNvSpPr/>
          <p:nvPr/>
        </p:nvSpPr>
        <p:spPr>
          <a:xfrm>
            <a:off x="591911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6" name="Shape 49">
            <a:extLst>
              <a:ext uri="{FF2B5EF4-FFF2-40B4-BE49-F238E27FC236}">
                <a16:creationId xmlns:a16="http://schemas.microsoft.com/office/drawing/2014/main" id="{F85DAFFA-07C7-779B-F786-B88F364D3F2C}"/>
              </a:ext>
            </a:extLst>
          </p:cNvPr>
          <p:cNvSpPr/>
          <p:nvPr/>
        </p:nvSpPr>
        <p:spPr>
          <a:xfrm>
            <a:off x="586882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7" name="Text 50">
            <a:extLst>
              <a:ext uri="{FF2B5EF4-FFF2-40B4-BE49-F238E27FC236}">
                <a16:creationId xmlns:a16="http://schemas.microsoft.com/office/drawing/2014/main" id="{5BFD6DBC-6005-9AE5-ECE1-7CAA5224C7FD}"/>
              </a:ext>
            </a:extLst>
          </p:cNvPr>
          <p:cNvSpPr/>
          <p:nvPr/>
        </p:nvSpPr>
        <p:spPr>
          <a:xfrm>
            <a:off x="5754526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01111</a:t>
            </a:r>
            <a:endParaRPr lang="en-US" sz="1600" dirty="0">
              <a:latin typeface="+mj-lt"/>
            </a:endParaRPr>
          </a:p>
        </p:txBody>
      </p:sp>
      <p:sp>
        <p:nvSpPr>
          <p:cNvPr id="58" name="Shape 51">
            <a:extLst>
              <a:ext uri="{FF2B5EF4-FFF2-40B4-BE49-F238E27FC236}">
                <a16:creationId xmlns:a16="http://schemas.microsoft.com/office/drawing/2014/main" id="{9D8BF552-EA68-9C38-3EDB-1BF37051D2A6}"/>
              </a:ext>
            </a:extLst>
          </p:cNvPr>
          <p:cNvSpPr/>
          <p:nvPr/>
        </p:nvSpPr>
        <p:spPr>
          <a:xfrm>
            <a:off x="626983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9" name="Shape 52">
            <a:extLst>
              <a:ext uri="{FF2B5EF4-FFF2-40B4-BE49-F238E27FC236}">
                <a16:creationId xmlns:a16="http://schemas.microsoft.com/office/drawing/2014/main" id="{98622269-5958-1B19-84EC-F3553C06D7B1}"/>
              </a:ext>
            </a:extLst>
          </p:cNvPr>
          <p:cNvSpPr/>
          <p:nvPr/>
        </p:nvSpPr>
        <p:spPr>
          <a:xfrm>
            <a:off x="621954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0" name="Text 53">
            <a:extLst>
              <a:ext uri="{FF2B5EF4-FFF2-40B4-BE49-F238E27FC236}">
                <a16:creationId xmlns:a16="http://schemas.microsoft.com/office/drawing/2014/main" id="{71EDF9DB-AC4E-5EDC-21BF-004571A31C08}"/>
              </a:ext>
            </a:extLst>
          </p:cNvPr>
          <p:cNvSpPr/>
          <p:nvPr/>
        </p:nvSpPr>
        <p:spPr>
          <a:xfrm>
            <a:off x="6105242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10000</a:t>
            </a:r>
            <a:endParaRPr lang="en-US" sz="1600" dirty="0">
              <a:latin typeface="+mj-lt"/>
            </a:endParaRPr>
          </a:p>
        </p:txBody>
      </p:sp>
      <p:sp>
        <p:nvSpPr>
          <p:cNvPr id="61" name="Shape 54">
            <a:extLst>
              <a:ext uri="{FF2B5EF4-FFF2-40B4-BE49-F238E27FC236}">
                <a16:creationId xmlns:a16="http://schemas.microsoft.com/office/drawing/2014/main" id="{5FB55DA4-8E99-82B4-3813-AAEB68B70A80}"/>
              </a:ext>
            </a:extLst>
          </p:cNvPr>
          <p:cNvSpPr/>
          <p:nvPr/>
        </p:nvSpPr>
        <p:spPr>
          <a:xfrm>
            <a:off x="662055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2" name="Shape 55">
            <a:extLst>
              <a:ext uri="{FF2B5EF4-FFF2-40B4-BE49-F238E27FC236}">
                <a16:creationId xmlns:a16="http://schemas.microsoft.com/office/drawing/2014/main" id="{2B8FA12F-BD9D-BE0B-EDD8-270E7599211D}"/>
              </a:ext>
            </a:extLst>
          </p:cNvPr>
          <p:cNvSpPr/>
          <p:nvPr/>
        </p:nvSpPr>
        <p:spPr>
          <a:xfrm>
            <a:off x="657025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3" name="Text 56">
            <a:extLst>
              <a:ext uri="{FF2B5EF4-FFF2-40B4-BE49-F238E27FC236}">
                <a16:creationId xmlns:a16="http://schemas.microsoft.com/office/drawing/2014/main" id="{BED3D282-C642-B05D-762B-2CA5147CAB89}"/>
              </a:ext>
            </a:extLst>
          </p:cNvPr>
          <p:cNvSpPr/>
          <p:nvPr/>
        </p:nvSpPr>
        <p:spPr>
          <a:xfrm>
            <a:off x="6455959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10001</a:t>
            </a:r>
            <a:endParaRPr lang="en-US" sz="1600" dirty="0">
              <a:latin typeface="+mj-lt"/>
            </a:endParaRPr>
          </a:p>
        </p:txBody>
      </p:sp>
      <p:sp>
        <p:nvSpPr>
          <p:cNvPr id="64" name="Shape 57">
            <a:extLst>
              <a:ext uri="{FF2B5EF4-FFF2-40B4-BE49-F238E27FC236}">
                <a16:creationId xmlns:a16="http://schemas.microsoft.com/office/drawing/2014/main" id="{4A10F3BD-6AF4-3F2E-5EC8-2BE124C27D73}"/>
              </a:ext>
            </a:extLst>
          </p:cNvPr>
          <p:cNvSpPr/>
          <p:nvPr/>
        </p:nvSpPr>
        <p:spPr>
          <a:xfrm>
            <a:off x="697126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5" name="Shape 58">
            <a:extLst>
              <a:ext uri="{FF2B5EF4-FFF2-40B4-BE49-F238E27FC236}">
                <a16:creationId xmlns:a16="http://schemas.microsoft.com/office/drawing/2014/main" id="{BB8C4D11-B2A6-BA88-C6F5-8BE10FE0D90E}"/>
              </a:ext>
            </a:extLst>
          </p:cNvPr>
          <p:cNvSpPr/>
          <p:nvPr/>
        </p:nvSpPr>
        <p:spPr>
          <a:xfrm>
            <a:off x="692097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6" name="Text 59">
            <a:extLst>
              <a:ext uri="{FF2B5EF4-FFF2-40B4-BE49-F238E27FC236}">
                <a16:creationId xmlns:a16="http://schemas.microsoft.com/office/drawing/2014/main" id="{A52AD466-6EB6-4701-5344-E317685C14FD}"/>
              </a:ext>
            </a:extLst>
          </p:cNvPr>
          <p:cNvSpPr/>
          <p:nvPr/>
        </p:nvSpPr>
        <p:spPr>
          <a:xfrm>
            <a:off x="6806676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10010</a:t>
            </a:r>
            <a:endParaRPr lang="en-US" sz="1600" dirty="0">
              <a:latin typeface="+mj-lt"/>
            </a:endParaRPr>
          </a:p>
        </p:txBody>
      </p:sp>
      <p:sp>
        <p:nvSpPr>
          <p:cNvPr id="67" name="Shape 60">
            <a:extLst>
              <a:ext uri="{FF2B5EF4-FFF2-40B4-BE49-F238E27FC236}">
                <a16:creationId xmlns:a16="http://schemas.microsoft.com/office/drawing/2014/main" id="{927A93B0-E8A7-E830-94E4-01A7C5BDE6F4}"/>
              </a:ext>
            </a:extLst>
          </p:cNvPr>
          <p:cNvSpPr/>
          <p:nvPr/>
        </p:nvSpPr>
        <p:spPr>
          <a:xfrm>
            <a:off x="732198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8" name="Shape 61">
            <a:extLst>
              <a:ext uri="{FF2B5EF4-FFF2-40B4-BE49-F238E27FC236}">
                <a16:creationId xmlns:a16="http://schemas.microsoft.com/office/drawing/2014/main" id="{9C9AEED5-6DF5-985E-6F56-E7FBC084DB2B}"/>
              </a:ext>
            </a:extLst>
          </p:cNvPr>
          <p:cNvSpPr/>
          <p:nvPr/>
        </p:nvSpPr>
        <p:spPr>
          <a:xfrm>
            <a:off x="727169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9" name="Text 62">
            <a:extLst>
              <a:ext uri="{FF2B5EF4-FFF2-40B4-BE49-F238E27FC236}">
                <a16:creationId xmlns:a16="http://schemas.microsoft.com/office/drawing/2014/main" id="{F3E60C39-71B3-D166-AE0E-81ADBE4BCFB6}"/>
              </a:ext>
            </a:extLst>
          </p:cNvPr>
          <p:cNvSpPr/>
          <p:nvPr/>
        </p:nvSpPr>
        <p:spPr>
          <a:xfrm>
            <a:off x="7157392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10011</a:t>
            </a:r>
            <a:endParaRPr lang="en-US" sz="1600" dirty="0">
              <a:latin typeface="+mj-lt"/>
            </a:endParaRPr>
          </a:p>
        </p:txBody>
      </p:sp>
      <p:sp>
        <p:nvSpPr>
          <p:cNvPr id="70" name="Shape 63">
            <a:extLst>
              <a:ext uri="{FF2B5EF4-FFF2-40B4-BE49-F238E27FC236}">
                <a16:creationId xmlns:a16="http://schemas.microsoft.com/office/drawing/2014/main" id="{BED2FC34-D9C3-EA9C-2BFE-D9B9CD59E4D7}"/>
              </a:ext>
            </a:extLst>
          </p:cNvPr>
          <p:cNvSpPr/>
          <p:nvPr/>
        </p:nvSpPr>
        <p:spPr>
          <a:xfrm>
            <a:off x="767270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71" name="Shape 64">
            <a:extLst>
              <a:ext uri="{FF2B5EF4-FFF2-40B4-BE49-F238E27FC236}">
                <a16:creationId xmlns:a16="http://schemas.microsoft.com/office/drawing/2014/main" id="{260E88C4-7A5C-6098-F98E-C48875F0AA2B}"/>
              </a:ext>
            </a:extLst>
          </p:cNvPr>
          <p:cNvSpPr/>
          <p:nvPr/>
        </p:nvSpPr>
        <p:spPr>
          <a:xfrm>
            <a:off x="762240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72" name="Text 65">
            <a:extLst>
              <a:ext uri="{FF2B5EF4-FFF2-40B4-BE49-F238E27FC236}">
                <a16:creationId xmlns:a16="http://schemas.microsoft.com/office/drawing/2014/main" id="{D1078281-9A55-ED24-A358-66ADF1391446}"/>
              </a:ext>
            </a:extLst>
          </p:cNvPr>
          <p:cNvSpPr/>
          <p:nvPr/>
        </p:nvSpPr>
        <p:spPr>
          <a:xfrm>
            <a:off x="7508109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10100</a:t>
            </a:r>
            <a:endParaRPr lang="en-US" sz="1600" dirty="0">
              <a:latin typeface="+mj-lt"/>
            </a:endParaRPr>
          </a:p>
        </p:txBody>
      </p:sp>
      <p:sp>
        <p:nvSpPr>
          <p:cNvPr id="73" name="Shape 66">
            <a:extLst>
              <a:ext uri="{FF2B5EF4-FFF2-40B4-BE49-F238E27FC236}">
                <a16:creationId xmlns:a16="http://schemas.microsoft.com/office/drawing/2014/main" id="{14F132A8-E1A2-33C1-C168-B9D62DBA1892}"/>
              </a:ext>
            </a:extLst>
          </p:cNvPr>
          <p:cNvSpPr/>
          <p:nvPr/>
        </p:nvSpPr>
        <p:spPr>
          <a:xfrm>
            <a:off x="802341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74" name="Shape 67">
            <a:extLst>
              <a:ext uri="{FF2B5EF4-FFF2-40B4-BE49-F238E27FC236}">
                <a16:creationId xmlns:a16="http://schemas.microsoft.com/office/drawing/2014/main" id="{B3E9B3D5-7AA3-3C44-2254-7254631A2417}"/>
              </a:ext>
            </a:extLst>
          </p:cNvPr>
          <p:cNvSpPr/>
          <p:nvPr/>
        </p:nvSpPr>
        <p:spPr>
          <a:xfrm>
            <a:off x="797312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75" name="Text 68">
            <a:extLst>
              <a:ext uri="{FF2B5EF4-FFF2-40B4-BE49-F238E27FC236}">
                <a16:creationId xmlns:a16="http://schemas.microsoft.com/office/drawing/2014/main" id="{DE538449-4F27-B377-9858-9FD5F5271F6D}"/>
              </a:ext>
            </a:extLst>
          </p:cNvPr>
          <p:cNvSpPr/>
          <p:nvPr/>
        </p:nvSpPr>
        <p:spPr>
          <a:xfrm>
            <a:off x="7858826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10101</a:t>
            </a:r>
            <a:endParaRPr lang="en-US" sz="1600" dirty="0">
              <a:latin typeface="+mj-lt"/>
            </a:endParaRPr>
          </a:p>
        </p:txBody>
      </p:sp>
      <p:sp>
        <p:nvSpPr>
          <p:cNvPr id="76" name="Shape 69">
            <a:extLst>
              <a:ext uri="{FF2B5EF4-FFF2-40B4-BE49-F238E27FC236}">
                <a16:creationId xmlns:a16="http://schemas.microsoft.com/office/drawing/2014/main" id="{FE107702-4266-4EEB-B224-F9B78E94716E}"/>
              </a:ext>
            </a:extLst>
          </p:cNvPr>
          <p:cNvSpPr/>
          <p:nvPr/>
        </p:nvSpPr>
        <p:spPr>
          <a:xfrm>
            <a:off x="837413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77" name="Shape 70">
            <a:extLst>
              <a:ext uri="{FF2B5EF4-FFF2-40B4-BE49-F238E27FC236}">
                <a16:creationId xmlns:a16="http://schemas.microsoft.com/office/drawing/2014/main" id="{59887F08-8948-4CEA-4D25-21A82AB99834}"/>
              </a:ext>
            </a:extLst>
          </p:cNvPr>
          <p:cNvSpPr/>
          <p:nvPr/>
        </p:nvSpPr>
        <p:spPr>
          <a:xfrm>
            <a:off x="832384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78" name="Text 71">
            <a:extLst>
              <a:ext uri="{FF2B5EF4-FFF2-40B4-BE49-F238E27FC236}">
                <a16:creationId xmlns:a16="http://schemas.microsoft.com/office/drawing/2014/main" id="{32DD027F-A96A-E219-7E5B-F54C36623A96}"/>
              </a:ext>
            </a:extLst>
          </p:cNvPr>
          <p:cNvSpPr/>
          <p:nvPr/>
        </p:nvSpPr>
        <p:spPr>
          <a:xfrm>
            <a:off x="8209542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10110</a:t>
            </a:r>
            <a:endParaRPr lang="en-US" sz="1600" dirty="0">
              <a:latin typeface="+mj-lt"/>
            </a:endParaRPr>
          </a:p>
        </p:txBody>
      </p:sp>
      <p:sp>
        <p:nvSpPr>
          <p:cNvPr id="79" name="Shape 72">
            <a:extLst>
              <a:ext uri="{FF2B5EF4-FFF2-40B4-BE49-F238E27FC236}">
                <a16:creationId xmlns:a16="http://schemas.microsoft.com/office/drawing/2014/main" id="{FFE70B11-A5C2-20C5-668B-145C25B79C07}"/>
              </a:ext>
            </a:extLst>
          </p:cNvPr>
          <p:cNvSpPr/>
          <p:nvPr/>
        </p:nvSpPr>
        <p:spPr>
          <a:xfrm>
            <a:off x="872485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0" name="Shape 73">
            <a:extLst>
              <a:ext uri="{FF2B5EF4-FFF2-40B4-BE49-F238E27FC236}">
                <a16:creationId xmlns:a16="http://schemas.microsoft.com/office/drawing/2014/main" id="{6B9EA8BC-BBC9-6DC3-37FF-F3CD71C3F5C5}"/>
              </a:ext>
            </a:extLst>
          </p:cNvPr>
          <p:cNvSpPr/>
          <p:nvPr/>
        </p:nvSpPr>
        <p:spPr>
          <a:xfrm>
            <a:off x="867455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1" name="Text 74">
            <a:extLst>
              <a:ext uri="{FF2B5EF4-FFF2-40B4-BE49-F238E27FC236}">
                <a16:creationId xmlns:a16="http://schemas.microsoft.com/office/drawing/2014/main" id="{0E595ECB-B38A-18B3-8B67-44BE2BB20774}"/>
              </a:ext>
            </a:extLst>
          </p:cNvPr>
          <p:cNvSpPr/>
          <p:nvPr/>
        </p:nvSpPr>
        <p:spPr>
          <a:xfrm>
            <a:off x="8560259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10111</a:t>
            </a:r>
            <a:endParaRPr lang="en-US" sz="1600" dirty="0">
              <a:latin typeface="+mj-lt"/>
            </a:endParaRPr>
          </a:p>
        </p:txBody>
      </p:sp>
      <p:sp>
        <p:nvSpPr>
          <p:cNvPr id="82" name="Shape 75">
            <a:extLst>
              <a:ext uri="{FF2B5EF4-FFF2-40B4-BE49-F238E27FC236}">
                <a16:creationId xmlns:a16="http://schemas.microsoft.com/office/drawing/2014/main" id="{461E69E0-ED46-67F2-C3A1-35E43520C976}"/>
              </a:ext>
            </a:extLst>
          </p:cNvPr>
          <p:cNvSpPr/>
          <p:nvPr/>
        </p:nvSpPr>
        <p:spPr>
          <a:xfrm>
            <a:off x="9075567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3" name="Shape 76">
            <a:extLst>
              <a:ext uri="{FF2B5EF4-FFF2-40B4-BE49-F238E27FC236}">
                <a16:creationId xmlns:a16="http://schemas.microsoft.com/office/drawing/2014/main" id="{3D580D30-9CD7-BB7D-C8D9-BF4CAC4DD529}"/>
              </a:ext>
            </a:extLst>
          </p:cNvPr>
          <p:cNvSpPr/>
          <p:nvPr/>
        </p:nvSpPr>
        <p:spPr>
          <a:xfrm>
            <a:off x="9025275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4" name="Text 77">
            <a:extLst>
              <a:ext uri="{FF2B5EF4-FFF2-40B4-BE49-F238E27FC236}">
                <a16:creationId xmlns:a16="http://schemas.microsoft.com/office/drawing/2014/main" id="{5F528569-08E1-4042-EFEC-B42CA64301F3}"/>
              </a:ext>
            </a:extLst>
          </p:cNvPr>
          <p:cNvSpPr/>
          <p:nvPr/>
        </p:nvSpPr>
        <p:spPr>
          <a:xfrm>
            <a:off x="8910975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11000</a:t>
            </a:r>
            <a:endParaRPr lang="en-US" sz="1600" dirty="0">
              <a:latin typeface="+mj-lt"/>
            </a:endParaRPr>
          </a:p>
        </p:txBody>
      </p:sp>
      <p:sp>
        <p:nvSpPr>
          <p:cNvPr id="85" name="Shape 78">
            <a:extLst>
              <a:ext uri="{FF2B5EF4-FFF2-40B4-BE49-F238E27FC236}">
                <a16:creationId xmlns:a16="http://schemas.microsoft.com/office/drawing/2014/main" id="{6C518FFB-827C-A41B-9267-B1A677E2F05D}"/>
              </a:ext>
            </a:extLst>
          </p:cNvPr>
          <p:cNvSpPr/>
          <p:nvPr/>
        </p:nvSpPr>
        <p:spPr>
          <a:xfrm>
            <a:off x="942628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6" name="Shape 79">
            <a:extLst>
              <a:ext uri="{FF2B5EF4-FFF2-40B4-BE49-F238E27FC236}">
                <a16:creationId xmlns:a16="http://schemas.microsoft.com/office/drawing/2014/main" id="{B0429AE0-9219-4FC7-B05B-49D4E761D88A}"/>
              </a:ext>
            </a:extLst>
          </p:cNvPr>
          <p:cNvSpPr/>
          <p:nvPr/>
        </p:nvSpPr>
        <p:spPr>
          <a:xfrm>
            <a:off x="937599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7" name="Text 80">
            <a:extLst>
              <a:ext uri="{FF2B5EF4-FFF2-40B4-BE49-F238E27FC236}">
                <a16:creationId xmlns:a16="http://schemas.microsoft.com/office/drawing/2014/main" id="{955041A7-0D9A-CE70-B3A3-F2F7B49B24C9}"/>
              </a:ext>
            </a:extLst>
          </p:cNvPr>
          <p:cNvSpPr/>
          <p:nvPr/>
        </p:nvSpPr>
        <p:spPr>
          <a:xfrm>
            <a:off x="9261692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11001</a:t>
            </a:r>
            <a:endParaRPr lang="en-US" sz="1600" dirty="0">
              <a:latin typeface="+mj-lt"/>
            </a:endParaRPr>
          </a:p>
        </p:txBody>
      </p:sp>
      <p:sp>
        <p:nvSpPr>
          <p:cNvPr id="88" name="Shape 81">
            <a:extLst>
              <a:ext uri="{FF2B5EF4-FFF2-40B4-BE49-F238E27FC236}">
                <a16:creationId xmlns:a16="http://schemas.microsoft.com/office/drawing/2014/main" id="{B48B00C2-A6B9-3458-AF85-1B14E1DED414}"/>
              </a:ext>
            </a:extLst>
          </p:cNvPr>
          <p:cNvSpPr/>
          <p:nvPr/>
        </p:nvSpPr>
        <p:spPr>
          <a:xfrm>
            <a:off x="977700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9" name="Shape 82">
            <a:extLst>
              <a:ext uri="{FF2B5EF4-FFF2-40B4-BE49-F238E27FC236}">
                <a16:creationId xmlns:a16="http://schemas.microsoft.com/office/drawing/2014/main" id="{EEB62A56-B469-FA0F-1681-48DC4CFE46D3}"/>
              </a:ext>
            </a:extLst>
          </p:cNvPr>
          <p:cNvSpPr/>
          <p:nvPr/>
        </p:nvSpPr>
        <p:spPr>
          <a:xfrm>
            <a:off x="972670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0" name="Text 83">
            <a:extLst>
              <a:ext uri="{FF2B5EF4-FFF2-40B4-BE49-F238E27FC236}">
                <a16:creationId xmlns:a16="http://schemas.microsoft.com/office/drawing/2014/main" id="{9BA1792E-1D80-7A6F-4D1B-EED8891B139A}"/>
              </a:ext>
            </a:extLst>
          </p:cNvPr>
          <p:cNvSpPr/>
          <p:nvPr/>
        </p:nvSpPr>
        <p:spPr>
          <a:xfrm>
            <a:off x="9612409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11010</a:t>
            </a:r>
            <a:endParaRPr lang="en-US" sz="1600" dirty="0">
              <a:latin typeface="+mj-lt"/>
            </a:endParaRPr>
          </a:p>
        </p:txBody>
      </p:sp>
      <p:sp>
        <p:nvSpPr>
          <p:cNvPr id="91" name="Shape 84">
            <a:extLst>
              <a:ext uri="{FF2B5EF4-FFF2-40B4-BE49-F238E27FC236}">
                <a16:creationId xmlns:a16="http://schemas.microsoft.com/office/drawing/2014/main" id="{B07AC60F-6182-AEE8-90EC-149DF4CECFBF}"/>
              </a:ext>
            </a:extLst>
          </p:cNvPr>
          <p:cNvSpPr/>
          <p:nvPr/>
        </p:nvSpPr>
        <p:spPr>
          <a:xfrm>
            <a:off x="10127717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2" name="Shape 85">
            <a:extLst>
              <a:ext uri="{FF2B5EF4-FFF2-40B4-BE49-F238E27FC236}">
                <a16:creationId xmlns:a16="http://schemas.microsoft.com/office/drawing/2014/main" id="{866C52CA-7708-9FEA-D272-FEE2989202B0}"/>
              </a:ext>
            </a:extLst>
          </p:cNvPr>
          <p:cNvSpPr/>
          <p:nvPr/>
        </p:nvSpPr>
        <p:spPr>
          <a:xfrm>
            <a:off x="10077425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3" name="Text 86">
            <a:extLst>
              <a:ext uri="{FF2B5EF4-FFF2-40B4-BE49-F238E27FC236}">
                <a16:creationId xmlns:a16="http://schemas.microsoft.com/office/drawing/2014/main" id="{9F248025-461C-F9FA-FB5C-15DF8AC54C2B}"/>
              </a:ext>
            </a:extLst>
          </p:cNvPr>
          <p:cNvSpPr/>
          <p:nvPr/>
        </p:nvSpPr>
        <p:spPr>
          <a:xfrm>
            <a:off x="9963125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11011</a:t>
            </a:r>
            <a:endParaRPr lang="en-US" sz="1600" dirty="0">
              <a:latin typeface="+mj-lt"/>
            </a:endParaRPr>
          </a:p>
        </p:txBody>
      </p:sp>
      <p:sp>
        <p:nvSpPr>
          <p:cNvPr id="94" name="Shape 87">
            <a:extLst>
              <a:ext uri="{FF2B5EF4-FFF2-40B4-BE49-F238E27FC236}">
                <a16:creationId xmlns:a16="http://schemas.microsoft.com/office/drawing/2014/main" id="{3D0A95E5-3E0D-98E1-B2E9-2CF1102749D2}"/>
              </a:ext>
            </a:extLst>
          </p:cNvPr>
          <p:cNvSpPr/>
          <p:nvPr/>
        </p:nvSpPr>
        <p:spPr>
          <a:xfrm>
            <a:off x="1047843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5" name="Shape 88">
            <a:extLst>
              <a:ext uri="{FF2B5EF4-FFF2-40B4-BE49-F238E27FC236}">
                <a16:creationId xmlns:a16="http://schemas.microsoft.com/office/drawing/2014/main" id="{27815326-54B9-CFE3-EB97-6B03D38BB386}"/>
              </a:ext>
            </a:extLst>
          </p:cNvPr>
          <p:cNvSpPr/>
          <p:nvPr/>
        </p:nvSpPr>
        <p:spPr>
          <a:xfrm>
            <a:off x="1042814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6" name="Text 89">
            <a:extLst>
              <a:ext uri="{FF2B5EF4-FFF2-40B4-BE49-F238E27FC236}">
                <a16:creationId xmlns:a16="http://schemas.microsoft.com/office/drawing/2014/main" id="{E2897D74-8298-ED59-766D-6BE5CD14D515}"/>
              </a:ext>
            </a:extLst>
          </p:cNvPr>
          <p:cNvSpPr/>
          <p:nvPr/>
        </p:nvSpPr>
        <p:spPr>
          <a:xfrm>
            <a:off x="10313842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11100</a:t>
            </a:r>
            <a:endParaRPr lang="en-US" sz="1600" dirty="0">
              <a:latin typeface="+mj-lt"/>
            </a:endParaRPr>
          </a:p>
        </p:txBody>
      </p:sp>
      <p:sp>
        <p:nvSpPr>
          <p:cNvPr id="97" name="Shape 90">
            <a:extLst>
              <a:ext uri="{FF2B5EF4-FFF2-40B4-BE49-F238E27FC236}">
                <a16:creationId xmlns:a16="http://schemas.microsoft.com/office/drawing/2014/main" id="{88CE2D51-F0B7-3F54-5930-BC3174D4FBC4}"/>
              </a:ext>
            </a:extLst>
          </p:cNvPr>
          <p:cNvSpPr/>
          <p:nvPr/>
        </p:nvSpPr>
        <p:spPr>
          <a:xfrm>
            <a:off x="1082915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8" name="Shape 91">
            <a:extLst>
              <a:ext uri="{FF2B5EF4-FFF2-40B4-BE49-F238E27FC236}">
                <a16:creationId xmlns:a16="http://schemas.microsoft.com/office/drawing/2014/main" id="{F6859D80-CABF-FE64-0886-679D45515B8B}"/>
              </a:ext>
            </a:extLst>
          </p:cNvPr>
          <p:cNvSpPr/>
          <p:nvPr/>
        </p:nvSpPr>
        <p:spPr>
          <a:xfrm>
            <a:off x="1077885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9" name="Text 92">
            <a:extLst>
              <a:ext uri="{FF2B5EF4-FFF2-40B4-BE49-F238E27FC236}">
                <a16:creationId xmlns:a16="http://schemas.microsoft.com/office/drawing/2014/main" id="{FCC71242-862B-C238-E02C-66A3631203D8}"/>
              </a:ext>
            </a:extLst>
          </p:cNvPr>
          <p:cNvSpPr/>
          <p:nvPr/>
        </p:nvSpPr>
        <p:spPr>
          <a:xfrm>
            <a:off x="10664559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11101</a:t>
            </a:r>
            <a:endParaRPr lang="en-US" sz="1600" dirty="0">
              <a:latin typeface="+mj-lt"/>
            </a:endParaRPr>
          </a:p>
        </p:txBody>
      </p:sp>
      <p:sp>
        <p:nvSpPr>
          <p:cNvPr id="100" name="Shape 93">
            <a:extLst>
              <a:ext uri="{FF2B5EF4-FFF2-40B4-BE49-F238E27FC236}">
                <a16:creationId xmlns:a16="http://schemas.microsoft.com/office/drawing/2014/main" id="{0749B7B0-12C4-6D14-8256-F3552B48B4CA}"/>
              </a:ext>
            </a:extLst>
          </p:cNvPr>
          <p:cNvSpPr/>
          <p:nvPr/>
        </p:nvSpPr>
        <p:spPr>
          <a:xfrm>
            <a:off x="11179867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01" name="Shape 94">
            <a:extLst>
              <a:ext uri="{FF2B5EF4-FFF2-40B4-BE49-F238E27FC236}">
                <a16:creationId xmlns:a16="http://schemas.microsoft.com/office/drawing/2014/main" id="{9CF611DB-171A-17FA-7C9D-4C924FC86E44}"/>
              </a:ext>
            </a:extLst>
          </p:cNvPr>
          <p:cNvSpPr/>
          <p:nvPr/>
        </p:nvSpPr>
        <p:spPr>
          <a:xfrm>
            <a:off x="11129575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02" name="Text 95">
            <a:extLst>
              <a:ext uri="{FF2B5EF4-FFF2-40B4-BE49-F238E27FC236}">
                <a16:creationId xmlns:a16="http://schemas.microsoft.com/office/drawing/2014/main" id="{0AB58B2E-8881-0529-6405-D00025925CFF}"/>
              </a:ext>
            </a:extLst>
          </p:cNvPr>
          <p:cNvSpPr/>
          <p:nvPr/>
        </p:nvSpPr>
        <p:spPr>
          <a:xfrm>
            <a:off x="11015275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11110</a:t>
            </a:r>
            <a:endParaRPr lang="en-US" sz="1600" dirty="0">
              <a:latin typeface="+mj-lt"/>
            </a:endParaRPr>
          </a:p>
        </p:txBody>
      </p:sp>
      <p:sp>
        <p:nvSpPr>
          <p:cNvPr id="103" name="Shape 96">
            <a:extLst>
              <a:ext uri="{FF2B5EF4-FFF2-40B4-BE49-F238E27FC236}">
                <a16:creationId xmlns:a16="http://schemas.microsoft.com/office/drawing/2014/main" id="{3F5E14E3-42F8-349B-842E-5A61B12E13B9}"/>
              </a:ext>
            </a:extLst>
          </p:cNvPr>
          <p:cNvSpPr/>
          <p:nvPr/>
        </p:nvSpPr>
        <p:spPr>
          <a:xfrm>
            <a:off x="1153058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04" name="Shape 97">
            <a:extLst>
              <a:ext uri="{FF2B5EF4-FFF2-40B4-BE49-F238E27FC236}">
                <a16:creationId xmlns:a16="http://schemas.microsoft.com/office/drawing/2014/main" id="{6AD022E9-7D17-72B4-565A-95FDBF7D278D}"/>
              </a:ext>
            </a:extLst>
          </p:cNvPr>
          <p:cNvSpPr/>
          <p:nvPr/>
        </p:nvSpPr>
        <p:spPr>
          <a:xfrm>
            <a:off x="1148029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05" name="Text 98">
            <a:extLst>
              <a:ext uri="{FF2B5EF4-FFF2-40B4-BE49-F238E27FC236}">
                <a16:creationId xmlns:a16="http://schemas.microsoft.com/office/drawing/2014/main" id="{AE2EFDD6-895D-F2C1-AEF8-72C91945000C}"/>
              </a:ext>
            </a:extLst>
          </p:cNvPr>
          <p:cNvSpPr/>
          <p:nvPr/>
        </p:nvSpPr>
        <p:spPr>
          <a:xfrm>
            <a:off x="11365992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11111</a:t>
            </a:r>
            <a:endParaRPr lang="en-US" sz="1600" dirty="0">
              <a:latin typeface="+mj-lt"/>
            </a:endParaRPr>
          </a:p>
        </p:txBody>
      </p:sp>
      <p:sp>
        <p:nvSpPr>
          <p:cNvPr id="106" name="Text 99">
            <a:extLst>
              <a:ext uri="{FF2B5EF4-FFF2-40B4-BE49-F238E27FC236}">
                <a16:creationId xmlns:a16="http://schemas.microsoft.com/office/drawing/2014/main" id="{7A81A7B9-51ED-0D95-4D08-4C1F3A76E1ED}"/>
              </a:ext>
            </a:extLst>
          </p:cNvPr>
          <p:cNvSpPr/>
          <p:nvPr/>
        </p:nvSpPr>
        <p:spPr>
          <a:xfrm>
            <a:off x="548640" y="2697480"/>
            <a:ext cx="21945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6B728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</a:t>
            </a:r>
            <a:endParaRPr lang="en-US" sz="1600" dirty="0"/>
          </a:p>
        </p:txBody>
      </p:sp>
      <p:sp>
        <p:nvSpPr>
          <p:cNvPr id="107" name="Text 100">
            <a:extLst>
              <a:ext uri="{FF2B5EF4-FFF2-40B4-BE49-F238E27FC236}">
                <a16:creationId xmlns:a16="http://schemas.microsoft.com/office/drawing/2014/main" id="{6B329340-7F9C-F438-C713-773D76B97260}"/>
              </a:ext>
            </a:extLst>
          </p:cNvPr>
          <p:cNvSpPr/>
          <p:nvPr/>
        </p:nvSpPr>
        <p:spPr>
          <a:xfrm>
            <a:off x="11420856" y="2697480"/>
            <a:ext cx="21945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6B728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31</a:t>
            </a:r>
            <a:endParaRPr lang="en-US" sz="1600" dirty="0"/>
          </a:p>
        </p:txBody>
      </p:sp>
      <p:pic>
        <p:nvPicPr>
          <p:cNvPr id="109" name="Graphic 108" descr="Computer outline">
            <a:extLst>
              <a:ext uri="{FF2B5EF4-FFF2-40B4-BE49-F238E27FC236}">
                <a16:creationId xmlns:a16="http://schemas.microsoft.com/office/drawing/2014/main" id="{E52CC914-C157-E7A4-42B9-4711E85B87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093" y="1328609"/>
            <a:ext cx="914400" cy="914400"/>
          </a:xfrm>
          <a:prstGeom prst="rect">
            <a:avLst/>
          </a:prstGeom>
        </p:spPr>
      </p:pic>
      <p:pic>
        <p:nvPicPr>
          <p:cNvPr id="111" name="Graphic 110" descr="Laptop outline">
            <a:extLst>
              <a:ext uri="{FF2B5EF4-FFF2-40B4-BE49-F238E27FC236}">
                <a16:creationId xmlns:a16="http://schemas.microsoft.com/office/drawing/2014/main" id="{D385E3A6-C7B3-F242-4CA7-6916F46680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65019" y="1286879"/>
            <a:ext cx="914400" cy="914400"/>
          </a:xfrm>
          <a:prstGeom prst="rect">
            <a:avLst/>
          </a:prstGeom>
        </p:spPr>
      </p:pic>
      <p:pic>
        <p:nvPicPr>
          <p:cNvPr id="112" name="Graphic 111" descr="Laptop outline">
            <a:extLst>
              <a:ext uri="{FF2B5EF4-FFF2-40B4-BE49-F238E27FC236}">
                <a16:creationId xmlns:a16="http://schemas.microsoft.com/office/drawing/2014/main" id="{ED072E30-CBC8-31A4-C01D-FBC0BD6421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0159" y="1273024"/>
            <a:ext cx="914400" cy="914400"/>
          </a:xfrm>
          <a:prstGeom prst="rect">
            <a:avLst/>
          </a:prstGeom>
        </p:spPr>
      </p:pic>
      <p:pic>
        <p:nvPicPr>
          <p:cNvPr id="113" name="Graphic 112" descr="Laptop outline">
            <a:extLst>
              <a:ext uri="{FF2B5EF4-FFF2-40B4-BE49-F238E27FC236}">
                <a16:creationId xmlns:a16="http://schemas.microsoft.com/office/drawing/2014/main" id="{A7657DCC-4BCC-385D-EF69-ADFF3762AA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0801" y="1273024"/>
            <a:ext cx="914400" cy="914400"/>
          </a:xfrm>
          <a:prstGeom prst="rect">
            <a:avLst/>
          </a:prstGeom>
        </p:spPr>
      </p:pic>
      <p:pic>
        <p:nvPicPr>
          <p:cNvPr id="114" name="Graphic 113" descr="Laptop outline">
            <a:extLst>
              <a:ext uri="{FF2B5EF4-FFF2-40B4-BE49-F238E27FC236}">
                <a16:creationId xmlns:a16="http://schemas.microsoft.com/office/drawing/2014/main" id="{257F7733-917E-9B51-0F95-3892087EF3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74134" y="1273025"/>
            <a:ext cx="914400" cy="914400"/>
          </a:xfrm>
          <a:prstGeom prst="rect">
            <a:avLst/>
          </a:prstGeom>
        </p:spPr>
      </p:pic>
      <p:pic>
        <p:nvPicPr>
          <p:cNvPr id="115" name="Graphic 114" descr="Laptop outline">
            <a:extLst>
              <a:ext uri="{FF2B5EF4-FFF2-40B4-BE49-F238E27FC236}">
                <a16:creationId xmlns:a16="http://schemas.microsoft.com/office/drawing/2014/main" id="{ABEA8E18-EC56-3493-94DD-ACFC2DB881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6185" y="1328443"/>
            <a:ext cx="914400" cy="914400"/>
          </a:xfrm>
          <a:prstGeom prst="rect">
            <a:avLst/>
          </a:prstGeom>
        </p:spPr>
      </p:pic>
      <p:pic>
        <p:nvPicPr>
          <p:cNvPr id="116" name="Graphic 115" descr="Computer outline">
            <a:extLst>
              <a:ext uri="{FF2B5EF4-FFF2-40B4-BE49-F238E27FC236}">
                <a16:creationId xmlns:a16="http://schemas.microsoft.com/office/drawing/2014/main" id="{79BAF4D7-F05C-EF34-8BAA-ECBA5BEDFF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90109" y="1314755"/>
            <a:ext cx="914400" cy="914400"/>
          </a:xfrm>
          <a:prstGeom prst="rect">
            <a:avLst/>
          </a:prstGeom>
        </p:spPr>
      </p:pic>
      <p:pic>
        <p:nvPicPr>
          <p:cNvPr id="117" name="Graphic 116" descr="Computer outline">
            <a:extLst>
              <a:ext uri="{FF2B5EF4-FFF2-40B4-BE49-F238E27FC236}">
                <a16:creationId xmlns:a16="http://schemas.microsoft.com/office/drawing/2014/main" id="{64AFA89D-FA5A-0075-4C85-6515A4835B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6184" y="1304823"/>
            <a:ext cx="914400" cy="914400"/>
          </a:xfrm>
          <a:prstGeom prst="rect">
            <a:avLst/>
          </a:prstGeom>
        </p:spPr>
      </p:pic>
      <p:pic>
        <p:nvPicPr>
          <p:cNvPr id="118" name="Graphic 117" descr="Computer outline">
            <a:extLst>
              <a:ext uri="{FF2B5EF4-FFF2-40B4-BE49-F238E27FC236}">
                <a16:creationId xmlns:a16="http://schemas.microsoft.com/office/drawing/2014/main" id="{3B05FCD0-5564-5E39-8568-834652B6BD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80093" y="1287045"/>
            <a:ext cx="914400" cy="914400"/>
          </a:xfrm>
          <a:prstGeom prst="rect">
            <a:avLst/>
          </a:prstGeom>
        </p:spPr>
      </p:pic>
      <p:pic>
        <p:nvPicPr>
          <p:cNvPr id="120" name="Graphic 119" descr="Film reel with solid fill">
            <a:extLst>
              <a:ext uri="{FF2B5EF4-FFF2-40B4-BE49-F238E27FC236}">
                <a16:creationId xmlns:a16="http://schemas.microsoft.com/office/drawing/2014/main" id="{12660965-7303-7145-FB24-FEE4BCD86B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5876" y="5089691"/>
            <a:ext cx="914400" cy="914400"/>
          </a:xfrm>
          <a:prstGeom prst="rect">
            <a:avLst/>
          </a:prstGeom>
        </p:spPr>
      </p:pic>
      <p:pic>
        <p:nvPicPr>
          <p:cNvPr id="122" name="Graphic 121" descr="Film reel outline">
            <a:extLst>
              <a:ext uri="{FF2B5EF4-FFF2-40B4-BE49-F238E27FC236}">
                <a16:creationId xmlns:a16="http://schemas.microsoft.com/office/drawing/2014/main" id="{366849CE-6D45-BECF-DCC4-EE276F3DD4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32093" y="5133109"/>
            <a:ext cx="914400" cy="914400"/>
          </a:xfrm>
          <a:prstGeom prst="rect">
            <a:avLst/>
          </a:prstGeom>
        </p:spPr>
      </p:pic>
      <p:pic>
        <p:nvPicPr>
          <p:cNvPr id="124" name="Graphic 123" descr="Books outline">
            <a:extLst>
              <a:ext uri="{FF2B5EF4-FFF2-40B4-BE49-F238E27FC236}">
                <a16:creationId xmlns:a16="http://schemas.microsoft.com/office/drawing/2014/main" id="{D4B43353-CC60-135D-D93B-8BDFAAA6DE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73577" y="5133109"/>
            <a:ext cx="914400" cy="914400"/>
          </a:xfrm>
          <a:prstGeom prst="rect">
            <a:avLst/>
          </a:prstGeom>
        </p:spPr>
      </p:pic>
      <p:pic>
        <p:nvPicPr>
          <p:cNvPr id="126" name="Graphic 125" descr="Books with solid fill">
            <a:extLst>
              <a:ext uri="{FF2B5EF4-FFF2-40B4-BE49-F238E27FC236}">
                <a16:creationId xmlns:a16="http://schemas.microsoft.com/office/drawing/2014/main" id="{78B73695-B0E4-DB59-96DB-C3A9BD9ABD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18621" y="5146964"/>
            <a:ext cx="914400" cy="914400"/>
          </a:xfrm>
          <a:prstGeom prst="rect">
            <a:avLst/>
          </a:prstGeom>
        </p:spPr>
      </p:pic>
      <p:pic>
        <p:nvPicPr>
          <p:cNvPr id="128" name="Graphic 127" descr="Open folder outline">
            <a:extLst>
              <a:ext uri="{FF2B5EF4-FFF2-40B4-BE49-F238E27FC236}">
                <a16:creationId xmlns:a16="http://schemas.microsoft.com/office/drawing/2014/main" id="{B01273B3-E1F7-04F1-AFF3-B9702CCBF4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10159" y="5119254"/>
            <a:ext cx="914400" cy="914400"/>
          </a:xfrm>
          <a:prstGeom prst="rect">
            <a:avLst/>
          </a:prstGeom>
        </p:spPr>
      </p:pic>
      <p:pic>
        <p:nvPicPr>
          <p:cNvPr id="130" name="Graphic 129" descr="Open folder with solid fill">
            <a:extLst>
              <a:ext uri="{FF2B5EF4-FFF2-40B4-BE49-F238E27FC236}">
                <a16:creationId xmlns:a16="http://schemas.microsoft.com/office/drawing/2014/main" id="{6367089E-B319-A85C-789B-730A99860A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5529" y="5103546"/>
            <a:ext cx="914400" cy="914400"/>
          </a:xfrm>
          <a:prstGeom prst="rect">
            <a:avLst/>
          </a:prstGeom>
        </p:spPr>
      </p:pic>
      <p:pic>
        <p:nvPicPr>
          <p:cNvPr id="131" name="Graphic 130" descr="Books outline">
            <a:extLst>
              <a:ext uri="{FF2B5EF4-FFF2-40B4-BE49-F238E27FC236}">
                <a16:creationId xmlns:a16="http://schemas.microsoft.com/office/drawing/2014/main" id="{1C592A77-FE71-F2D6-B0F5-762D7A95D5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16323" y="5020416"/>
            <a:ext cx="914400" cy="914400"/>
          </a:xfrm>
          <a:prstGeom prst="rect">
            <a:avLst/>
          </a:prstGeom>
        </p:spPr>
      </p:pic>
      <p:pic>
        <p:nvPicPr>
          <p:cNvPr id="132" name="Graphic 131" descr="Books outline">
            <a:extLst>
              <a:ext uri="{FF2B5EF4-FFF2-40B4-BE49-F238E27FC236}">
                <a16:creationId xmlns:a16="http://schemas.microsoft.com/office/drawing/2014/main" id="{D9D7AAC2-44B6-78C1-B528-A6A5B6EC5E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5505" y="5146963"/>
            <a:ext cx="914400" cy="914400"/>
          </a:xfrm>
          <a:prstGeom prst="rect">
            <a:avLst/>
          </a:prstGeom>
        </p:spPr>
      </p:pic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EEBB8D6E-696A-5EB2-4B3D-DD7CBE77C420}"/>
              </a:ext>
            </a:extLst>
          </p:cNvPr>
          <p:cNvCxnSpPr>
            <a:cxnSpLocks/>
          </p:cNvCxnSpPr>
          <p:nvPr/>
        </p:nvCxnSpPr>
        <p:spPr>
          <a:xfrm>
            <a:off x="1710518" y="2221853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79650E25-A078-96FA-FDF8-4E6E5909ED23}"/>
              </a:ext>
            </a:extLst>
          </p:cNvPr>
          <p:cNvCxnSpPr>
            <a:cxnSpLocks/>
          </p:cNvCxnSpPr>
          <p:nvPr/>
        </p:nvCxnSpPr>
        <p:spPr>
          <a:xfrm>
            <a:off x="4165534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A6F01526-1DE7-F875-579D-76EB0BD052A0}"/>
              </a:ext>
            </a:extLst>
          </p:cNvPr>
          <p:cNvCxnSpPr>
            <a:cxnSpLocks/>
          </p:cNvCxnSpPr>
          <p:nvPr/>
        </p:nvCxnSpPr>
        <p:spPr>
          <a:xfrm>
            <a:off x="5568401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8D5E8B95-BB40-F9A7-4274-E7D08F15FA29}"/>
              </a:ext>
            </a:extLst>
          </p:cNvPr>
          <p:cNvCxnSpPr>
            <a:cxnSpLocks/>
          </p:cNvCxnSpPr>
          <p:nvPr/>
        </p:nvCxnSpPr>
        <p:spPr>
          <a:xfrm>
            <a:off x="6620551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08D4ED4-FE9F-1740-742C-AD77FF1FE536}"/>
              </a:ext>
            </a:extLst>
          </p:cNvPr>
          <p:cNvCxnSpPr>
            <a:cxnSpLocks/>
          </p:cNvCxnSpPr>
          <p:nvPr/>
        </p:nvCxnSpPr>
        <p:spPr>
          <a:xfrm>
            <a:off x="8029827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4D9AEC1C-180E-9879-39DC-565ED06A597F}"/>
              </a:ext>
            </a:extLst>
          </p:cNvPr>
          <p:cNvCxnSpPr>
            <a:cxnSpLocks/>
          </p:cNvCxnSpPr>
          <p:nvPr/>
        </p:nvCxnSpPr>
        <p:spPr>
          <a:xfrm>
            <a:off x="8731260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39CFD5B1-CCD4-5DBA-BCF0-56FAEBD7CFD9}"/>
              </a:ext>
            </a:extLst>
          </p:cNvPr>
          <p:cNvCxnSpPr>
            <a:cxnSpLocks/>
          </p:cNvCxnSpPr>
          <p:nvPr/>
        </p:nvCxnSpPr>
        <p:spPr>
          <a:xfrm>
            <a:off x="9760009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F9A16434-9AC2-4F82-33D8-BC3A51248FBC}"/>
              </a:ext>
            </a:extLst>
          </p:cNvPr>
          <p:cNvCxnSpPr>
            <a:cxnSpLocks/>
          </p:cNvCxnSpPr>
          <p:nvPr/>
        </p:nvCxnSpPr>
        <p:spPr>
          <a:xfrm>
            <a:off x="11187027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EDBFE3C2-27D3-4BA2-9005-9998241772BE}"/>
              </a:ext>
            </a:extLst>
          </p:cNvPr>
          <p:cNvCxnSpPr>
            <a:cxnSpLocks/>
          </p:cNvCxnSpPr>
          <p:nvPr/>
        </p:nvCxnSpPr>
        <p:spPr>
          <a:xfrm>
            <a:off x="3113385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EB4BE168-E558-D392-7798-1D83533D0976}"/>
              </a:ext>
            </a:extLst>
          </p:cNvPr>
          <p:cNvCxnSpPr>
            <a:cxnSpLocks/>
          </p:cNvCxnSpPr>
          <p:nvPr/>
        </p:nvCxnSpPr>
        <p:spPr>
          <a:xfrm flipV="1">
            <a:off x="1006766" y="4078004"/>
            <a:ext cx="0" cy="9927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603C404E-ECAB-8B18-E6E7-12A01833DDF8}"/>
              </a:ext>
            </a:extLst>
          </p:cNvPr>
          <p:cNvCxnSpPr>
            <a:cxnSpLocks/>
          </p:cNvCxnSpPr>
          <p:nvPr/>
        </p:nvCxnSpPr>
        <p:spPr>
          <a:xfrm flipV="1">
            <a:off x="2411951" y="4078004"/>
            <a:ext cx="0" cy="9927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F8BD1C9C-DB2D-D4FA-91D9-0B38159E9FE9}"/>
              </a:ext>
            </a:extLst>
          </p:cNvPr>
          <p:cNvCxnSpPr>
            <a:cxnSpLocks/>
          </p:cNvCxnSpPr>
          <p:nvPr/>
        </p:nvCxnSpPr>
        <p:spPr>
          <a:xfrm flipV="1">
            <a:off x="4165534" y="4078004"/>
            <a:ext cx="0" cy="9927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FE95692D-C084-18C5-0457-935929135AEA}"/>
              </a:ext>
            </a:extLst>
          </p:cNvPr>
          <p:cNvCxnSpPr>
            <a:cxnSpLocks/>
          </p:cNvCxnSpPr>
          <p:nvPr/>
        </p:nvCxnSpPr>
        <p:spPr>
          <a:xfrm flipV="1">
            <a:off x="5226923" y="4078004"/>
            <a:ext cx="0" cy="9927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4BB205A0-784C-FC90-E42A-C33EF495BE5B}"/>
              </a:ext>
            </a:extLst>
          </p:cNvPr>
          <p:cNvCxnSpPr>
            <a:cxnSpLocks/>
          </p:cNvCxnSpPr>
          <p:nvPr/>
        </p:nvCxnSpPr>
        <p:spPr>
          <a:xfrm flipV="1">
            <a:off x="7322494" y="4078004"/>
            <a:ext cx="0" cy="9927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4DC56EB7-CB31-AE32-8A4A-3F9855C3E769}"/>
              </a:ext>
            </a:extLst>
          </p:cNvPr>
          <p:cNvCxnSpPr>
            <a:cxnSpLocks/>
          </p:cNvCxnSpPr>
          <p:nvPr/>
        </p:nvCxnSpPr>
        <p:spPr>
          <a:xfrm flipV="1">
            <a:off x="8734090" y="4078004"/>
            <a:ext cx="0" cy="9927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0522AF51-BD96-FE87-9E6B-A8441BC6631C}"/>
              </a:ext>
            </a:extLst>
          </p:cNvPr>
          <p:cNvCxnSpPr>
            <a:cxnSpLocks/>
          </p:cNvCxnSpPr>
          <p:nvPr/>
        </p:nvCxnSpPr>
        <p:spPr>
          <a:xfrm flipV="1">
            <a:off x="9804403" y="4078004"/>
            <a:ext cx="0" cy="9927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C02FE2EF-5432-F4B6-196D-FBC5EBB95931}"/>
              </a:ext>
            </a:extLst>
          </p:cNvPr>
          <p:cNvCxnSpPr>
            <a:cxnSpLocks/>
          </p:cNvCxnSpPr>
          <p:nvPr/>
        </p:nvCxnSpPr>
        <p:spPr>
          <a:xfrm flipV="1">
            <a:off x="10829639" y="4078004"/>
            <a:ext cx="0" cy="9927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71E2361-544E-057E-47FE-B06DA382A6EF}"/>
              </a:ext>
            </a:extLst>
          </p:cNvPr>
          <p:cNvSpPr txBox="1"/>
          <p:nvPr/>
        </p:nvSpPr>
        <p:spPr>
          <a:xfrm>
            <a:off x="4349025" y="2344704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Hash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FA1328-335A-E6A2-A2EB-6B9475578D5A}"/>
              </a:ext>
            </a:extLst>
          </p:cNvPr>
          <p:cNvSpPr txBox="1"/>
          <p:nvPr/>
        </p:nvSpPr>
        <p:spPr>
          <a:xfrm>
            <a:off x="4206493" y="4196875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Hash</a:t>
            </a:r>
          </a:p>
        </p:txBody>
      </p:sp>
    </p:spTree>
    <p:extLst>
      <p:ext uri="{BB962C8B-B14F-4D97-AF65-F5344CB8AC3E}">
        <p14:creationId xmlns:p14="http://schemas.microsoft.com/office/powerpoint/2010/main" val="21648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CDCBA-4130-297D-BD2C-67D5EACAE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>
                <a:solidFill>
                  <a:srgbClr val="1F3864"/>
                </a:solidFill>
                <a:sym typeface="Trebuchet MS"/>
              </a:rPr>
              <a:t>El País, March 13th, 2020</a:t>
            </a:r>
            <a:endParaRPr lang="en-US" sz="4000" dirty="0">
              <a:solidFill>
                <a:srgbClr val="1F3864"/>
              </a:solidFill>
            </a:endParaRPr>
          </a:p>
        </p:txBody>
      </p:sp>
      <p:pic>
        <p:nvPicPr>
          <p:cNvPr id="4" name="Google Shape;103;p2">
            <a:extLst>
              <a:ext uri="{FF2B5EF4-FFF2-40B4-BE49-F238E27FC236}">
                <a16:creationId xmlns:a16="http://schemas.microsoft.com/office/drawing/2014/main" id="{8744FAB0-24E8-FECE-1658-40FC01DFF58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20484" y="2714831"/>
            <a:ext cx="6125228" cy="353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5;p2">
            <a:extLst>
              <a:ext uri="{FF2B5EF4-FFF2-40B4-BE49-F238E27FC236}">
                <a16:creationId xmlns:a16="http://schemas.microsoft.com/office/drawing/2014/main" id="{832BA029-1C54-B3DF-AFF8-679F3CE959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1572" y="1642346"/>
            <a:ext cx="4003078" cy="151595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Google Shape;107;p2">
            <a:extLst>
              <a:ext uri="{FF2B5EF4-FFF2-40B4-BE49-F238E27FC236}">
                <a16:creationId xmlns:a16="http://schemas.microsoft.com/office/drawing/2014/main" id="{3FFBFAFE-0E79-DC50-0EA6-52C24A6479EE}"/>
              </a:ext>
            </a:extLst>
          </p:cNvPr>
          <p:cNvSpPr/>
          <p:nvPr/>
        </p:nvSpPr>
        <p:spPr>
          <a:xfrm>
            <a:off x="6124353" y="5672209"/>
            <a:ext cx="1614467" cy="580095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7" name="Google Shape;108;p2">
            <a:extLst>
              <a:ext uri="{FF2B5EF4-FFF2-40B4-BE49-F238E27FC236}">
                <a16:creationId xmlns:a16="http://schemas.microsoft.com/office/drawing/2014/main" id="{760172C1-931E-CD89-336A-AC465C108209}"/>
              </a:ext>
            </a:extLst>
          </p:cNvPr>
          <p:cNvCxnSpPr/>
          <p:nvPr/>
        </p:nvCxnSpPr>
        <p:spPr>
          <a:xfrm>
            <a:off x="1651573" y="3158305"/>
            <a:ext cx="4472779" cy="3093999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09;p2">
            <a:extLst>
              <a:ext uri="{FF2B5EF4-FFF2-40B4-BE49-F238E27FC236}">
                <a16:creationId xmlns:a16="http://schemas.microsoft.com/office/drawing/2014/main" id="{A5E1021F-BCBA-2C08-AB61-1DF09D72A4D1}"/>
              </a:ext>
            </a:extLst>
          </p:cNvPr>
          <p:cNvCxnSpPr/>
          <p:nvPr/>
        </p:nvCxnSpPr>
        <p:spPr>
          <a:xfrm>
            <a:off x="5654650" y="1642346"/>
            <a:ext cx="2084170" cy="4029862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Google Shape;110;p2">
            <a:extLst>
              <a:ext uri="{FF2B5EF4-FFF2-40B4-BE49-F238E27FC236}">
                <a16:creationId xmlns:a16="http://schemas.microsoft.com/office/drawing/2014/main" id="{83294D84-6B63-7AFE-542D-30DDD9938D83}"/>
              </a:ext>
            </a:extLst>
          </p:cNvPr>
          <p:cNvSpPr/>
          <p:nvPr/>
        </p:nvSpPr>
        <p:spPr>
          <a:xfrm>
            <a:off x="1651572" y="1642346"/>
            <a:ext cx="4003078" cy="1515958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" name="Google Shape;106;p2">
            <a:extLst>
              <a:ext uri="{FF2B5EF4-FFF2-40B4-BE49-F238E27FC236}">
                <a16:creationId xmlns:a16="http://schemas.microsoft.com/office/drawing/2014/main" id="{FC45A7CD-5807-414E-7BEF-12615AB6DD2F}"/>
              </a:ext>
            </a:extLst>
          </p:cNvPr>
          <p:cNvSpPr txBox="1"/>
          <p:nvPr/>
        </p:nvSpPr>
        <p:spPr>
          <a:xfrm>
            <a:off x="6374296" y="1459429"/>
            <a:ext cx="4228208" cy="10771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800"/>
            </a:pPr>
            <a:r>
              <a:rPr lang="es-ES" sz="3200" b="1" dirty="0" err="1">
                <a:solidFill>
                  <a:srgbClr val="FF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How</a:t>
            </a:r>
            <a:r>
              <a:rPr lang="es-ES" sz="3200" b="1" dirty="0">
                <a:solidFill>
                  <a:srgbClr val="FF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s-ES" sz="3200" b="1" dirty="0" err="1">
                <a:solidFill>
                  <a:srgbClr val="FF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close</a:t>
            </a:r>
            <a:r>
              <a:rPr lang="es-ES" sz="3200" b="1" dirty="0">
                <a:solidFill>
                  <a:srgbClr val="FF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s-ES" sz="3200" b="1" dirty="0" err="1">
                <a:solidFill>
                  <a:srgbClr val="FF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is</a:t>
            </a:r>
            <a:r>
              <a:rPr lang="es-ES" sz="3200" b="1" dirty="0">
                <a:solidFill>
                  <a:srgbClr val="FF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s-ES" sz="3200" b="1" dirty="0" err="1">
                <a:solidFill>
                  <a:srgbClr val="FF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this</a:t>
            </a:r>
            <a:r>
              <a:rPr lang="es-ES" sz="3200" b="1" dirty="0">
                <a:solidFill>
                  <a:srgbClr val="FF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to </a:t>
            </a:r>
            <a:r>
              <a:rPr lang="es-ES" sz="3200" b="1" dirty="0" err="1">
                <a:solidFill>
                  <a:srgbClr val="FF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the</a:t>
            </a:r>
            <a:r>
              <a:rPr lang="es-ES" sz="3200" b="1" dirty="0">
                <a:solidFill>
                  <a:srgbClr val="FF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real </a:t>
            </a:r>
            <a:r>
              <a:rPr lang="es-ES" sz="3200" b="1" dirty="0" err="1">
                <a:solidFill>
                  <a:srgbClr val="FF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number</a:t>
            </a:r>
            <a:r>
              <a:rPr lang="es-ES" sz="3200" b="1" dirty="0">
                <a:solidFill>
                  <a:srgbClr val="FF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?</a:t>
            </a:r>
            <a:endParaRPr sz="3200" b="1" dirty="0">
              <a:solidFill>
                <a:srgbClr val="FF0000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83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C60E35C-B9AE-EDBB-59CB-2AC455428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8398-2D33-9154-0A9C-704FC045B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rebuchet MS"/>
              </a:rPr>
              <a:t>Crash Course on </a:t>
            </a:r>
            <a:r>
              <a:rPr lang="en-US" sz="4000" dirty="0" err="1">
                <a:latin typeface="Trebuchet MS"/>
              </a:rPr>
              <a:t>Kademlia</a:t>
            </a:r>
            <a:endParaRPr lang="en-US" sz="4000" dirty="0">
              <a:solidFill>
                <a:srgbClr val="1F3864"/>
              </a:solidFill>
            </a:endParaRPr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22FF000C-BAEF-1C79-91E0-C9911D3CA728}"/>
              </a:ext>
            </a:extLst>
          </p:cNvPr>
          <p:cNvSpPr/>
          <p:nvPr/>
        </p:nvSpPr>
        <p:spPr>
          <a:xfrm>
            <a:off x="658368" y="3154680"/>
            <a:ext cx="10872216" cy="0"/>
          </a:xfrm>
          <a:prstGeom prst="line">
            <a:avLst/>
          </a:prstGeom>
          <a:noFill/>
          <a:ln w="15875">
            <a:solidFill>
              <a:srgbClr val="374151"/>
            </a:solidFill>
            <a:prstDash val="solid"/>
            <a:headEnd type="none"/>
            <a:tailEnd type="none"/>
          </a:ln>
        </p:spPr>
        <p:txBody>
          <a:bodyPr vert="vert270"/>
          <a:lstStyle/>
          <a:p>
            <a:endParaRPr lang="en-US" sz="1600">
              <a:latin typeface="+mj-lt"/>
            </a:endParaRPr>
          </a:p>
        </p:txBody>
      </p:sp>
      <p:sp>
        <p:nvSpPr>
          <p:cNvPr id="10" name="Shape 3">
            <a:extLst>
              <a:ext uri="{FF2B5EF4-FFF2-40B4-BE49-F238E27FC236}">
                <a16:creationId xmlns:a16="http://schemas.microsoft.com/office/drawing/2014/main" id="{7082A655-9E7B-6C0E-8779-FD791B11BBD1}"/>
              </a:ext>
            </a:extLst>
          </p:cNvPr>
          <p:cNvSpPr/>
          <p:nvPr/>
        </p:nvSpPr>
        <p:spPr>
          <a:xfrm>
            <a:off x="65836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1" name="Shape 4">
            <a:extLst>
              <a:ext uri="{FF2B5EF4-FFF2-40B4-BE49-F238E27FC236}">
                <a16:creationId xmlns:a16="http://schemas.microsoft.com/office/drawing/2014/main" id="{A52014DF-AB3A-CCAC-ADAA-3509E659B1C2}"/>
              </a:ext>
            </a:extLst>
          </p:cNvPr>
          <p:cNvSpPr/>
          <p:nvPr/>
        </p:nvSpPr>
        <p:spPr>
          <a:xfrm>
            <a:off x="60807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BBA17E18-3677-1A34-A4BE-A75A13E4A99B}"/>
              </a:ext>
            </a:extLst>
          </p:cNvPr>
          <p:cNvSpPr/>
          <p:nvPr/>
        </p:nvSpPr>
        <p:spPr>
          <a:xfrm>
            <a:off x="493776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00000</a:t>
            </a:r>
            <a:endParaRPr lang="en-US" sz="1600" dirty="0">
              <a:latin typeface="+mj-lt"/>
            </a:endParaRPr>
          </a:p>
        </p:txBody>
      </p:sp>
      <p:sp>
        <p:nvSpPr>
          <p:cNvPr id="13" name="Shape 6">
            <a:extLst>
              <a:ext uri="{FF2B5EF4-FFF2-40B4-BE49-F238E27FC236}">
                <a16:creationId xmlns:a16="http://schemas.microsoft.com/office/drawing/2014/main" id="{00C7931B-B0A9-88DF-14C2-F6E0D5E3390A}"/>
              </a:ext>
            </a:extLst>
          </p:cNvPr>
          <p:cNvSpPr/>
          <p:nvPr/>
        </p:nvSpPr>
        <p:spPr>
          <a:xfrm>
            <a:off x="1009085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4" name="Shape 7">
            <a:extLst>
              <a:ext uri="{FF2B5EF4-FFF2-40B4-BE49-F238E27FC236}">
                <a16:creationId xmlns:a16="http://schemas.microsoft.com/office/drawing/2014/main" id="{2581E8A5-81A3-CA5C-6302-A8FD60F33093}"/>
              </a:ext>
            </a:extLst>
          </p:cNvPr>
          <p:cNvSpPr/>
          <p:nvPr/>
        </p:nvSpPr>
        <p:spPr>
          <a:xfrm>
            <a:off x="958793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5" name="Text 8">
            <a:extLst>
              <a:ext uri="{FF2B5EF4-FFF2-40B4-BE49-F238E27FC236}">
                <a16:creationId xmlns:a16="http://schemas.microsoft.com/office/drawing/2014/main" id="{F4E38B97-A032-3BF4-5557-07F10B762A30}"/>
              </a:ext>
            </a:extLst>
          </p:cNvPr>
          <p:cNvSpPr/>
          <p:nvPr/>
        </p:nvSpPr>
        <p:spPr>
          <a:xfrm>
            <a:off x="844493" y="3355847"/>
            <a:ext cx="329184" cy="7221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00001</a:t>
            </a:r>
            <a:endParaRPr lang="en-US" sz="1600" dirty="0">
              <a:latin typeface="+mj-lt"/>
            </a:endParaRPr>
          </a:p>
        </p:txBody>
      </p:sp>
      <p:sp>
        <p:nvSpPr>
          <p:cNvPr id="16" name="Shape 9">
            <a:extLst>
              <a:ext uri="{FF2B5EF4-FFF2-40B4-BE49-F238E27FC236}">
                <a16:creationId xmlns:a16="http://schemas.microsoft.com/office/drawing/2014/main" id="{0E523980-B86D-87CA-8CE3-2F1B0EA09CB2}"/>
              </a:ext>
            </a:extLst>
          </p:cNvPr>
          <p:cNvSpPr/>
          <p:nvPr/>
        </p:nvSpPr>
        <p:spPr>
          <a:xfrm>
            <a:off x="135980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7" name="Shape 10">
            <a:extLst>
              <a:ext uri="{FF2B5EF4-FFF2-40B4-BE49-F238E27FC236}">
                <a16:creationId xmlns:a16="http://schemas.microsoft.com/office/drawing/2014/main" id="{76A2C931-795C-9262-1FD0-277D2F31B8E5}"/>
              </a:ext>
            </a:extLst>
          </p:cNvPr>
          <p:cNvSpPr/>
          <p:nvPr/>
        </p:nvSpPr>
        <p:spPr>
          <a:xfrm>
            <a:off x="130950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8" name="Text 11">
            <a:extLst>
              <a:ext uri="{FF2B5EF4-FFF2-40B4-BE49-F238E27FC236}">
                <a16:creationId xmlns:a16="http://schemas.microsoft.com/office/drawing/2014/main" id="{05EDAAB8-5B0F-B8F0-427C-158039358521}"/>
              </a:ext>
            </a:extLst>
          </p:cNvPr>
          <p:cNvSpPr/>
          <p:nvPr/>
        </p:nvSpPr>
        <p:spPr>
          <a:xfrm>
            <a:off x="1195209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00010</a:t>
            </a:r>
            <a:endParaRPr lang="en-US" sz="1600" dirty="0">
              <a:latin typeface="+mj-lt"/>
            </a:endParaRPr>
          </a:p>
        </p:txBody>
      </p:sp>
      <p:sp>
        <p:nvSpPr>
          <p:cNvPr id="19" name="Shape 12">
            <a:extLst>
              <a:ext uri="{FF2B5EF4-FFF2-40B4-BE49-F238E27FC236}">
                <a16:creationId xmlns:a16="http://schemas.microsoft.com/office/drawing/2014/main" id="{205A48E7-C0BF-E862-A58F-2783FD2914DD}"/>
              </a:ext>
            </a:extLst>
          </p:cNvPr>
          <p:cNvSpPr/>
          <p:nvPr/>
        </p:nvSpPr>
        <p:spPr>
          <a:xfrm>
            <a:off x="171051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0" name="Shape 13">
            <a:extLst>
              <a:ext uri="{FF2B5EF4-FFF2-40B4-BE49-F238E27FC236}">
                <a16:creationId xmlns:a16="http://schemas.microsoft.com/office/drawing/2014/main" id="{FEA92185-E9F1-47F8-E6B4-97CAED098B5F}"/>
              </a:ext>
            </a:extLst>
          </p:cNvPr>
          <p:cNvSpPr/>
          <p:nvPr/>
        </p:nvSpPr>
        <p:spPr>
          <a:xfrm>
            <a:off x="166022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1" name="Text 14">
            <a:extLst>
              <a:ext uri="{FF2B5EF4-FFF2-40B4-BE49-F238E27FC236}">
                <a16:creationId xmlns:a16="http://schemas.microsoft.com/office/drawing/2014/main" id="{D6FE58D9-6E16-3422-94E8-46ADCA639B82}"/>
              </a:ext>
            </a:extLst>
          </p:cNvPr>
          <p:cNvSpPr/>
          <p:nvPr/>
        </p:nvSpPr>
        <p:spPr>
          <a:xfrm>
            <a:off x="1545926" y="3355847"/>
            <a:ext cx="329184" cy="7221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00011</a:t>
            </a:r>
            <a:endParaRPr lang="en-US" sz="1600" dirty="0">
              <a:latin typeface="+mj-lt"/>
            </a:endParaRPr>
          </a:p>
        </p:txBody>
      </p:sp>
      <p:sp>
        <p:nvSpPr>
          <p:cNvPr id="22" name="Shape 15">
            <a:extLst>
              <a:ext uri="{FF2B5EF4-FFF2-40B4-BE49-F238E27FC236}">
                <a16:creationId xmlns:a16="http://schemas.microsoft.com/office/drawing/2014/main" id="{D7BD417F-D582-F1BC-27F7-5979FB6C4B6D}"/>
              </a:ext>
            </a:extLst>
          </p:cNvPr>
          <p:cNvSpPr/>
          <p:nvPr/>
        </p:nvSpPr>
        <p:spPr>
          <a:xfrm>
            <a:off x="2061235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3" name="Shape 16">
            <a:extLst>
              <a:ext uri="{FF2B5EF4-FFF2-40B4-BE49-F238E27FC236}">
                <a16:creationId xmlns:a16="http://schemas.microsoft.com/office/drawing/2014/main" id="{9DF309E6-FE33-D9ED-F7CA-13490D1905DB}"/>
              </a:ext>
            </a:extLst>
          </p:cNvPr>
          <p:cNvSpPr/>
          <p:nvPr/>
        </p:nvSpPr>
        <p:spPr>
          <a:xfrm>
            <a:off x="2010943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4" name="Text 17">
            <a:extLst>
              <a:ext uri="{FF2B5EF4-FFF2-40B4-BE49-F238E27FC236}">
                <a16:creationId xmlns:a16="http://schemas.microsoft.com/office/drawing/2014/main" id="{A3734D93-9DE8-FD98-8DF4-55B91F19A217}"/>
              </a:ext>
            </a:extLst>
          </p:cNvPr>
          <p:cNvSpPr/>
          <p:nvPr/>
        </p:nvSpPr>
        <p:spPr>
          <a:xfrm>
            <a:off x="1896643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00100</a:t>
            </a:r>
            <a:endParaRPr lang="en-US" sz="1600" dirty="0">
              <a:latin typeface="+mj-lt"/>
            </a:endParaRPr>
          </a:p>
        </p:txBody>
      </p:sp>
      <p:sp>
        <p:nvSpPr>
          <p:cNvPr id="25" name="Shape 18">
            <a:extLst>
              <a:ext uri="{FF2B5EF4-FFF2-40B4-BE49-F238E27FC236}">
                <a16:creationId xmlns:a16="http://schemas.microsoft.com/office/drawing/2014/main" id="{E889DE25-86E9-BED7-2C13-26A65E64A14A}"/>
              </a:ext>
            </a:extLst>
          </p:cNvPr>
          <p:cNvSpPr/>
          <p:nvPr/>
        </p:nvSpPr>
        <p:spPr>
          <a:xfrm>
            <a:off x="241195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6" name="Shape 19">
            <a:extLst>
              <a:ext uri="{FF2B5EF4-FFF2-40B4-BE49-F238E27FC236}">
                <a16:creationId xmlns:a16="http://schemas.microsoft.com/office/drawing/2014/main" id="{7C44EE10-E003-4EF0-FAB5-F057C23A8C78}"/>
              </a:ext>
            </a:extLst>
          </p:cNvPr>
          <p:cNvSpPr/>
          <p:nvPr/>
        </p:nvSpPr>
        <p:spPr>
          <a:xfrm>
            <a:off x="236165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7" name="Text 20">
            <a:extLst>
              <a:ext uri="{FF2B5EF4-FFF2-40B4-BE49-F238E27FC236}">
                <a16:creationId xmlns:a16="http://schemas.microsoft.com/office/drawing/2014/main" id="{5BFAB931-A26C-D883-AEE4-AD859C4B9DDD}"/>
              </a:ext>
            </a:extLst>
          </p:cNvPr>
          <p:cNvSpPr/>
          <p:nvPr/>
        </p:nvSpPr>
        <p:spPr>
          <a:xfrm>
            <a:off x="2247359" y="3355847"/>
            <a:ext cx="329184" cy="7221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00101</a:t>
            </a:r>
            <a:endParaRPr lang="en-US" sz="1600" dirty="0">
              <a:latin typeface="+mj-lt"/>
            </a:endParaRPr>
          </a:p>
        </p:txBody>
      </p:sp>
      <p:sp>
        <p:nvSpPr>
          <p:cNvPr id="28" name="Shape 21">
            <a:extLst>
              <a:ext uri="{FF2B5EF4-FFF2-40B4-BE49-F238E27FC236}">
                <a16:creationId xmlns:a16="http://schemas.microsoft.com/office/drawing/2014/main" id="{34C793BB-D092-D3DC-9B08-C9B564E4283D}"/>
              </a:ext>
            </a:extLst>
          </p:cNvPr>
          <p:cNvSpPr/>
          <p:nvPr/>
        </p:nvSpPr>
        <p:spPr>
          <a:xfrm>
            <a:off x="276266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9" name="Shape 22">
            <a:extLst>
              <a:ext uri="{FF2B5EF4-FFF2-40B4-BE49-F238E27FC236}">
                <a16:creationId xmlns:a16="http://schemas.microsoft.com/office/drawing/2014/main" id="{30FFCD4D-95F7-9E04-3A53-BCE6A50C442F}"/>
              </a:ext>
            </a:extLst>
          </p:cNvPr>
          <p:cNvSpPr/>
          <p:nvPr/>
        </p:nvSpPr>
        <p:spPr>
          <a:xfrm>
            <a:off x="271237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0" name="Text 23">
            <a:extLst>
              <a:ext uri="{FF2B5EF4-FFF2-40B4-BE49-F238E27FC236}">
                <a16:creationId xmlns:a16="http://schemas.microsoft.com/office/drawing/2014/main" id="{897AC2A9-8762-2AD7-5194-356D50BE6613}"/>
              </a:ext>
            </a:extLst>
          </p:cNvPr>
          <p:cNvSpPr/>
          <p:nvPr/>
        </p:nvSpPr>
        <p:spPr>
          <a:xfrm>
            <a:off x="2598076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00110</a:t>
            </a:r>
            <a:endParaRPr lang="en-US" sz="1600" dirty="0">
              <a:latin typeface="+mj-lt"/>
            </a:endParaRPr>
          </a:p>
        </p:txBody>
      </p:sp>
      <p:sp>
        <p:nvSpPr>
          <p:cNvPr id="31" name="Shape 24">
            <a:extLst>
              <a:ext uri="{FF2B5EF4-FFF2-40B4-BE49-F238E27FC236}">
                <a16:creationId xmlns:a16="http://schemas.microsoft.com/office/drawing/2014/main" id="{B4FB1E07-278E-622C-0D98-ED374E0AA21B}"/>
              </a:ext>
            </a:extLst>
          </p:cNvPr>
          <p:cNvSpPr/>
          <p:nvPr/>
        </p:nvSpPr>
        <p:spPr>
          <a:xfrm>
            <a:off x="3113385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2" name="Shape 25">
            <a:extLst>
              <a:ext uri="{FF2B5EF4-FFF2-40B4-BE49-F238E27FC236}">
                <a16:creationId xmlns:a16="http://schemas.microsoft.com/office/drawing/2014/main" id="{4D6E3304-6F3E-1E03-CB3D-3F0B902A726A}"/>
              </a:ext>
            </a:extLst>
          </p:cNvPr>
          <p:cNvSpPr/>
          <p:nvPr/>
        </p:nvSpPr>
        <p:spPr>
          <a:xfrm>
            <a:off x="3063093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3" name="Text 26">
            <a:extLst>
              <a:ext uri="{FF2B5EF4-FFF2-40B4-BE49-F238E27FC236}">
                <a16:creationId xmlns:a16="http://schemas.microsoft.com/office/drawing/2014/main" id="{2EF6A782-3E62-1A54-567E-70B8A54E58A4}"/>
              </a:ext>
            </a:extLst>
          </p:cNvPr>
          <p:cNvSpPr/>
          <p:nvPr/>
        </p:nvSpPr>
        <p:spPr>
          <a:xfrm>
            <a:off x="2948793" y="3355847"/>
            <a:ext cx="329184" cy="7221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00111</a:t>
            </a:r>
            <a:endParaRPr lang="en-US" sz="1600" dirty="0">
              <a:latin typeface="+mj-lt"/>
            </a:endParaRPr>
          </a:p>
        </p:txBody>
      </p:sp>
      <p:sp>
        <p:nvSpPr>
          <p:cNvPr id="34" name="Shape 27">
            <a:extLst>
              <a:ext uri="{FF2B5EF4-FFF2-40B4-BE49-F238E27FC236}">
                <a16:creationId xmlns:a16="http://schemas.microsoft.com/office/drawing/2014/main" id="{BAF42B4B-2802-459B-F5F2-1D1BAA498CBC}"/>
              </a:ext>
            </a:extLst>
          </p:cNvPr>
          <p:cNvSpPr/>
          <p:nvPr/>
        </p:nvSpPr>
        <p:spPr>
          <a:xfrm>
            <a:off x="346410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5" name="Shape 28">
            <a:extLst>
              <a:ext uri="{FF2B5EF4-FFF2-40B4-BE49-F238E27FC236}">
                <a16:creationId xmlns:a16="http://schemas.microsoft.com/office/drawing/2014/main" id="{CB96DB14-45CE-BEC0-A8DA-D45EF83E5A13}"/>
              </a:ext>
            </a:extLst>
          </p:cNvPr>
          <p:cNvSpPr/>
          <p:nvPr/>
        </p:nvSpPr>
        <p:spPr>
          <a:xfrm>
            <a:off x="341380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6" name="Text 29">
            <a:extLst>
              <a:ext uri="{FF2B5EF4-FFF2-40B4-BE49-F238E27FC236}">
                <a16:creationId xmlns:a16="http://schemas.microsoft.com/office/drawing/2014/main" id="{5CA0309F-94D7-9D8D-5242-40C35A27AA27}"/>
              </a:ext>
            </a:extLst>
          </p:cNvPr>
          <p:cNvSpPr/>
          <p:nvPr/>
        </p:nvSpPr>
        <p:spPr>
          <a:xfrm>
            <a:off x="3299509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01000</a:t>
            </a:r>
            <a:endParaRPr lang="en-US" sz="1600" dirty="0">
              <a:latin typeface="+mj-lt"/>
            </a:endParaRPr>
          </a:p>
        </p:txBody>
      </p:sp>
      <p:sp>
        <p:nvSpPr>
          <p:cNvPr id="37" name="Shape 30">
            <a:extLst>
              <a:ext uri="{FF2B5EF4-FFF2-40B4-BE49-F238E27FC236}">
                <a16:creationId xmlns:a16="http://schemas.microsoft.com/office/drawing/2014/main" id="{B9358C39-8C51-726A-79C9-7072DB96933F}"/>
              </a:ext>
            </a:extLst>
          </p:cNvPr>
          <p:cNvSpPr/>
          <p:nvPr/>
        </p:nvSpPr>
        <p:spPr>
          <a:xfrm>
            <a:off x="381481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8" name="Shape 31">
            <a:extLst>
              <a:ext uri="{FF2B5EF4-FFF2-40B4-BE49-F238E27FC236}">
                <a16:creationId xmlns:a16="http://schemas.microsoft.com/office/drawing/2014/main" id="{764EFD26-34B1-5842-6855-121B729D2448}"/>
              </a:ext>
            </a:extLst>
          </p:cNvPr>
          <p:cNvSpPr/>
          <p:nvPr/>
        </p:nvSpPr>
        <p:spPr>
          <a:xfrm>
            <a:off x="376452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9" name="Text 32">
            <a:extLst>
              <a:ext uri="{FF2B5EF4-FFF2-40B4-BE49-F238E27FC236}">
                <a16:creationId xmlns:a16="http://schemas.microsoft.com/office/drawing/2014/main" id="{7510ECA0-5228-834D-8A51-18E2187748CC}"/>
              </a:ext>
            </a:extLst>
          </p:cNvPr>
          <p:cNvSpPr/>
          <p:nvPr/>
        </p:nvSpPr>
        <p:spPr>
          <a:xfrm>
            <a:off x="3650226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01001</a:t>
            </a:r>
            <a:endParaRPr lang="en-US" sz="1600" dirty="0">
              <a:latin typeface="+mj-lt"/>
            </a:endParaRPr>
          </a:p>
        </p:txBody>
      </p:sp>
      <p:sp>
        <p:nvSpPr>
          <p:cNvPr id="40" name="Shape 33">
            <a:extLst>
              <a:ext uri="{FF2B5EF4-FFF2-40B4-BE49-F238E27FC236}">
                <a16:creationId xmlns:a16="http://schemas.microsoft.com/office/drawing/2014/main" id="{9DC7958F-6A00-4F18-0F73-A9FE9798F9C6}"/>
              </a:ext>
            </a:extLst>
          </p:cNvPr>
          <p:cNvSpPr/>
          <p:nvPr/>
        </p:nvSpPr>
        <p:spPr>
          <a:xfrm>
            <a:off x="416553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41" name="Shape 34">
            <a:extLst>
              <a:ext uri="{FF2B5EF4-FFF2-40B4-BE49-F238E27FC236}">
                <a16:creationId xmlns:a16="http://schemas.microsoft.com/office/drawing/2014/main" id="{1B0AEB29-60BC-7F5A-E223-BC11787A10EA}"/>
              </a:ext>
            </a:extLst>
          </p:cNvPr>
          <p:cNvSpPr/>
          <p:nvPr/>
        </p:nvSpPr>
        <p:spPr>
          <a:xfrm>
            <a:off x="411524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42" name="Text 35">
            <a:extLst>
              <a:ext uri="{FF2B5EF4-FFF2-40B4-BE49-F238E27FC236}">
                <a16:creationId xmlns:a16="http://schemas.microsoft.com/office/drawing/2014/main" id="{6965C8E9-D95C-3FC4-C37B-9C1B99A4D644}"/>
              </a:ext>
            </a:extLst>
          </p:cNvPr>
          <p:cNvSpPr/>
          <p:nvPr/>
        </p:nvSpPr>
        <p:spPr>
          <a:xfrm>
            <a:off x="4000942" y="3355847"/>
            <a:ext cx="329184" cy="7221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01010</a:t>
            </a:r>
            <a:endParaRPr lang="en-US" sz="1600" dirty="0">
              <a:latin typeface="+mj-lt"/>
            </a:endParaRPr>
          </a:p>
        </p:txBody>
      </p:sp>
      <p:sp>
        <p:nvSpPr>
          <p:cNvPr id="43" name="Shape 36">
            <a:extLst>
              <a:ext uri="{FF2B5EF4-FFF2-40B4-BE49-F238E27FC236}">
                <a16:creationId xmlns:a16="http://schemas.microsoft.com/office/drawing/2014/main" id="{86A8C91E-E31E-5761-14EB-488B70C64114}"/>
              </a:ext>
            </a:extLst>
          </p:cNvPr>
          <p:cNvSpPr/>
          <p:nvPr/>
        </p:nvSpPr>
        <p:spPr>
          <a:xfrm>
            <a:off x="451625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44" name="Shape 37">
            <a:extLst>
              <a:ext uri="{FF2B5EF4-FFF2-40B4-BE49-F238E27FC236}">
                <a16:creationId xmlns:a16="http://schemas.microsoft.com/office/drawing/2014/main" id="{D3D602E6-46E0-02E4-FC62-90A327F2A654}"/>
              </a:ext>
            </a:extLst>
          </p:cNvPr>
          <p:cNvSpPr/>
          <p:nvPr/>
        </p:nvSpPr>
        <p:spPr>
          <a:xfrm>
            <a:off x="446595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45" name="Text 38">
            <a:extLst>
              <a:ext uri="{FF2B5EF4-FFF2-40B4-BE49-F238E27FC236}">
                <a16:creationId xmlns:a16="http://schemas.microsoft.com/office/drawing/2014/main" id="{4BF5C40E-F61A-A98C-7696-9BC0370A1731}"/>
              </a:ext>
            </a:extLst>
          </p:cNvPr>
          <p:cNvSpPr/>
          <p:nvPr/>
        </p:nvSpPr>
        <p:spPr>
          <a:xfrm>
            <a:off x="4351659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01011</a:t>
            </a:r>
            <a:endParaRPr lang="en-US" sz="1600" dirty="0">
              <a:latin typeface="+mj-lt"/>
            </a:endParaRPr>
          </a:p>
        </p:txBody>
      </p:sp>
      <p:sp>
        <p:nvSpPr>
          <p:cNvPr id="46" name="Shape 39">
            <a:extLst>
              <a:ext uri="{FF2B5EF4-FFF2-40B4-BE49-F238E27FC236}">
                <a16:creationId xmlns:a16="http://schemas.microsoft.com/office/drawing/2014/main" id="{A872BD98-DF60-25EA-407F-560084712D2D}"/>
              </a:ext>
            </a:extLst>
          </p:cNvPr>
          <p:cNvSpPr/>
          <p:nvPr/>
        </p:nvSpPr>
        <p:spPr>
          <a:xfrm>
            <a:off x="486696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47" name="Shape 40">
            <a:extLst>
              <a:ext uri="{FF2B5EF4-FFF2-40B4-BE49-F238E27FC236}">
                <a16:creationId xmlns:a16="http://schemas.microsoft.com/office/drawing/2014/main" id="{5DD2FB4B-FF9A-4D4E-D066-D7D81EF5EA95}"/>
              </a:ext>
            </a:extLst>
          </p:cNvPr>
          <p:cNvSpPr/>
          <p:nvPr/>
        </p:nvSpPr>
        <p:spPr>
          <a:xfrm>
            <a:off x="481667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48" name="Text 41">
            <a:extLst>
              <a:ext uri="{FF2B5EF4-FFF2-40B4-BE49-F238E27FC236}">
                <a16:creationId xmlns:a16="http://schemas.microsoft.com/office/drawing/2014/main" id="{2F42A9A0-C0DC-DA74-588C-80092FA7BF23}"/>
              </a:ext>
            </a:extLst>
          </p:cNvPr>
          <p:cNvSpPr/>
          <p:nvPr/>
        </p:nvSpPr>
        <p:spPr>
          <a:xfrm>
            <a:off x="4702376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01100</a:t>
            </a:r>
            <a:endParaRPr lang="en-US" sz="1600" dirty="0">
              <a:latin typeface="+mj-lt"/>
            </a:endParaRPr>
          </a:p>
        </p:txBody>
      </p:sp>
      <p:sp>
        <p:nvSpPr>
          <p:cNvPr id="49" name="Shape 42">
            <a:extLst>
              <a:ext uri="{FF2B5EF4-FFF2-40B4-BE49-F238E27FC236}">
                <a16:creationId xmlns:a16="http://schemas.microsoft.com/office/drawing/2014/main" id="{02AB67B9-9E67-7AA2-C5A7-EFBC486AA8BE}"/>
              </a:ext>
            </a:extLst>
          </p:cNvPr>
          <p:cNvSpPr/>
          <p:nvPr/>
        </p:nvSpPr>
        <p:spPr>
          <a:xfrm>
            <a:off x="521768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0" name="Shape 43">
            <a:extLst>
              <a:ext uri="{FF2B5EF4-FFF2-40B4-BE49-F238E27FC236}">
                <a16:creationId xmlns:a16="http://schemas.microsoft.com/office/drawing/2014/main" id="{F1C676F5-1284-5264-4083-F7244FEF0EDB}"/>
              </a:ext>
            </a:extLst>
          </p:cNvPr>
          <p:cNvSpPr/>
          <p:nvPr/>
        </p:nvSpPr>
        <p:spPr>
          <a:xfrm>
            <a:off x="516739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1" name="Text 44">
            <a:extLst>
              <a:ext uri="{FF2B5EF4-FFF2-40B4-BE49-F238E27FC236}">
                <a16:creationId xmlns:a16="http://schemas.microsoft.com/office/drawing/2014/main" id="{1EDC60DD-D2BC-41C8-B52C-450C08D22EE6}"/>
              </a:ext>
            </a:extLst>
          </p:cNvPr>
          <p:cNvSpPr/>
          <p:nvPr/>
        </p:nvSpPr>
        <p:spPr>
          <a:xfrm>
            <a:off x="5053092" y="3355847"/>
            <a:ext cx="329184" cy="7221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01101</a:t>
            </a:r>
            <a:endParaRPr lang="en-US" sz="1600" dirty="0">
              <a:latin typeface="+mj-lt"/>
            </a:endParaRPr>
          </a:p>
        </p:txBody>
      </p:sp>
      <p:sp>
        <p:nvSpPr>
          <p:cNvPr id="52" name="Shape 45">
            <a:extLst>
              <a:ext uri="{FF2B5EF4-FFF2-40B4-BE49-F238E27FC236}">
                <a16:creationId xmlns:a16="http://schemas.microsoft.com/office/drawing/2014/main" id="{B7A7C36C-4D9D-E5CF-CDF7-D82CDCAB230D}"/>
              </a:ext>
            </a:extLst>
          </p:cNvPr>
          <p:cNvSpPr/>
          <p:nvPr/>
        </p:nvSpPr>
        <p:spPr>
          <a:xfrm>
            <a:off x="556840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3" name="Shape 46">
            <a:extLst>
              <a:ext uri="{FF2B5EF4-FFF2-40B4-BE49-F238E27FC236}">
                <a16:creationId xmlns:a16="http://schemas.microsoft.com/office/drawing/2014/main" id="{B0FC0DFF-86BC-E271-EE32-4BA79095D997}"/>
              </a:ext>
            </a:extLst>
          </p:cNvPr>
          <p:cNvSpPr/>
          <p:nvPr/>
        </p:nvSpPr>
        <p:spPr>
          <a:xfrm>
            <a:off x="551810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4" name="Text 47">
            <a:extLst>
              <a:ext uri="{FF2B5EF4-FFF2-40B4-BE49-F238E27FC236}">
                <a16:creationId xmlns:a16="http://schemas.microsoft.com/office/drawing/2014/main" id="{FA38990B-5699-313E-24AC-5B6C501D2DBC}"/>
              </a:ext>
            </a:extLst>
          </p:cNvPr>
          <p:cNvSpPr/>
          <p:nvPr/>
        </p:nvSpPr>
        <p:spPr>
          <a:xfrm>
            <a:off x="5403809" y="3355847"/>
            <a:ext cx="329184" cy="7221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01110</a:t>
            </a:r>
            <a:endParaRPr lang="en-US" sz="1600" dirty="0">
              <a:latin typeface="+mj-lt"/>
            </a:endParaRPr>
          </a:p>
        </p:txBody>
      </p:sp>
      <p:sp>
        <p:nvSpPr>
          <p:cNvPr id="55" name="Shape 48">
            <a:extLst>
              <a:ext uri="{FF2B5EF4-FFF2-40B4-BE49-F238E27FC236}">
                <a16:creationId xmlns:a16="http://schemas.microsoft.com/office/drawing/2014/main" id="{2363E532-C0E8-D573-3A54-AF8B3709CB6B}"/>
              </a:ext>
            </a:extLst>
          </p:cNvPr>
          <p:cNvSpPr/>
          <p:nvPr/>
        </p:nvSpPr>
        <p:spPr>
          <a:xfrm>
            <a:off x="591911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6" name="Shape 49">
            <a:extLst>
              <a:ext uri="{FF2B5EF4-FFF2-40B4-BE49-F238E27FC236}">
                <a16:creationId xmlns:a16="http://schemas.microsoft.com/office/drawing/2014/main" id="{3119D268-B15D-B872-B838-5F84B2579ECF}"/>
              </a:ext>
            </a:extLst>
          </p:cNvPr>
          <p:cNvSpPr/>
          <p:nvPr/>
        </p:nvSpPr>
        <p:spPr>
          <a:xfrm>
            <a:off x="586882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7" name="Text 50">
            <a:extLst>
              <a:ext uri="{FF2B5EF4-FFF2-40B4-BE49-F238E27FC236}">
                <a16:creationId xmlns:a16="http://schemas.microsoft.com/office/drawing/2014/main" id="{52F96C17-CFAF-80CB-7CBF-59C058D66E5C}"/>
              </a:ext>
            </a:extLst>
          </p:cNvPr>
          <p:cNvSpPr/>
          <p:nvPr/>
        </p:nvSpPr>
        <p:spPr>
          <a:xfrm>
            <a:off x="5754526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01111</a:t>
            </a:r>
            <a:endParaRPr lang="en-US" sz="1600" dirty="0">
              <a:latin typeface="+mj-lt"/>
            </a:endParaRPr>
          </a:p>
        </p:txBody>
      </p:sp>
      <p:sp>
        <p:nvSpPr>
          <p:cNvPr id="58" name="Shape 51">
            <a:extLst>
              <a:ext uri="{FF2B5EF4-FFF2-40B4-BE49-F238E27FC236}">
                <a16:creationId xmlns:a16="http://schemas.microsoft.com/office/drawing/2014/main" id="{8D2B54D8-5EE1-79A2-CA9B-3E638C11B3A9}"/>
              </a:ext>
            </a:extLst>
          </p:cNvPr>
          <p:cNvSpPr/>
          <p:nvPr/>
        </p:nvSpPr>
        <p:spPr>
          <a:xfrm>
            <a:off x="626983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9" name="Shape 52">
            <a:extLst>
              <a:ext uri="{FF2B5EF4-FFF2-40B4-BE49-F238E27FC236}">
                <a16:creationId xmlns:a16="http://schemas.microsoft.com/office/drawing/2014/main" id="{07D2BC48-7CB8-9028-65F9-F65A5AC04082}"/>
              </a:ext>
            </a:extLst>
          </p:cNvPr>
          <p:cNvSpPr/>
          <p:nvPr/>
        </p:nvSpPr>
        <p:spPr>
          <a:xfrm>
            <a:off x="621954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0" name="Text 53">
            <a:extLst>
              <a:ext uri="{FF2B5EF4-FFF2-40B4-BE49-F238E27FC236}">
                <a16:creationId xmlns:a16="http://schemas.microsoft.com/office/drawing/2014/main" id="{BAB36439-C4E8-F9E2-13FF-CE5D490E6B5C}"/>
              </a:ext>
            </a:extLst>
          </p:cNvPr>
          <p:cNvSpPr/>
          <p:nvPr/>
        </p:nvSpPr>
        <p:spPr>
          <a:xfrm>
            <a:off x="6105242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10000</a:t>
            </a:r>
            <a:endParaRPr lang="en-US" sz="1600" dirty="0">
              <a:latin typeface="+mj-lt"/>
            </a:endParaRPr>
          </a:p>
        </p:txBody>
      </p:sp>
      <p:sp>
        <p:nvSpPr>
          <p:cNvPr id="61" name="Shape 54">
            <a:extLst>
              <a:ext uri="{FF2B5EF4-FFF2-40B4-BE49-F238E27FC236}">
                <a16:creationId xmlns:a16="http://schemas.microsoft.com/office/drawing/2014/main" id="{CE767B7C-7100-169E-CAA8-5DB893736F18}"/>
              </a:ext>
            </a:extLst>
          </p:cNvPr>
          <p:cNvSpPr/>
          <p:nvPr/>
        </p:nvSpPr>
        <p:spPr>
          <a:xfrm>
            <a:off x="662055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2" name="Shape 55">
            <a:extLst>
              <a:ext uri="{FF2B5EF4-FFF2-40B4-BE49-F238E27FC236}">
                <a16:creationId xmlns:a16="http://schemas.microsoft.com/office/drawing/2014/main" id="{F2E64741-217A-2C19-B003-27D7B7137508}"/>
              </a:ext>
            </a:extLst>
          </p:cNvPr>
          <p:cNvSpPr/>
          <p:nvPr/>
        </p:nvSpPr>
        <p:spPr>
          <a:xfrm>
            <a:off x="657025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3" name="Text 56">
            <a:extLst>
              <a:ext uri="{FF2B5EF4-FFF2-40B4-BE49-F238E27FC236}">
                <a16:creationId xmlns:a16="http://schemas.microsoft.com/office/drawing/2014/main" id="{F67403AB-DE87-8923-12BF-9D803827E347}"/>
              </a:ext>
            </a:extLst>
          </p:cNvPr>
          <p:cNvSpPr/>
          <p:nvPr/>
        </p:nvSpPr>
        <p:spPr>
          <a:xfrm>
            <a:off x="6455959" y="3355847"/>
            <a:ext cx="329184" cy="7221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10001</a:t>
            </a:r>
            <a:endParaRPr lang="en-US" sz="1600" dirty="0">
              <a:latin typeface="+mj-lt"/>
            </a:endParaRPr>
          </a:p>
        </p:txBody>
      </p:sp>
      <p:sp>
        <p:nvSpPr>
          <p:cNvPr id="64" name="Shape 57">
            <a:extLst>
              <a:ext uri="{FF2B5EF4-FFF2-40B4-BE49-F238E27FC236}">
                <a16:creationId xmlns:a16="http://schemas.microsoft.com/office/drawing/2014/main" id="{026CB368-ADDA-9131-8F2B-BB37DDAA548A}"/>
              </a:ext>
            </a:extLst>
          </p:cNvPr>
          <p:cNvSpPr/>
          <p:nvPr/>
        </p:nvSpPr>
        <p:spPr>
          <a:xfrm>
            <a:off x="697126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5" name="Shape 58">
            <a:extLst>
              <a:ext uri="{FF2B5EF4-FFF2-40B4-BE49-F238E27FC236}">
                <a16:creationId xmlns:a16="http://schemas.microsoft.com/office/drawing/2014/main" id="{99665BEC-EC56-BCB8-1A36-2FA88277CFF2}"/>
              </a:ext>
            </a:extLst>
          </p:cNvPr>
          <p:cNvSpPr/>
          <p:nvPr/>
        </p:nvSpPr>
        <p:spPr>
          <a:xfrm>
            <a:off x="692097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6" name="Text 59">
            <a:extLst>
              <a:ext uri="{FF2B5EF4-FFF2-40B4-BE49-F238E27FC236}">
                <a16:creationId xmlns:a16="http://schemas.microsoft.com/office/drawing/2014/main" id="{42E71D96-08E3-2103-8E7F-841FE7818BFB}"/>
              </a:ext>
            </a:extLst>
          </p:cNvPr>
          <p:cNvSpPr/>
          <p:nvPr/>
        </p:nvSpPr>
        <p:spPr>
          <a:xfrm>
            <a:off x="6806676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10010</a:t>
            </a:r>
            <a:endParaRPr lang="en-US" sz="1600" dirty="0">
              <a:latin typeface="+mj-lt"/>
            </a:endParaRPr>
          </a:p>
        </p:txBody>
      </p:sp>
      <p:sp>
        <p:nvSpPr>
          <p:cNvPr id="67" name="Shape 60">
            <a:extLst>
              <a:ext uri="{FF2B5EF4-FFF2-40B4-BE49-F238E27FC236}">
                <a16:creationId xmlns:a16="http://schemas.microsoft.com/office/drawing/2014/main" id="{0520FF72-6F9C-CD32-632A-45EE3C0F4A49}"/>
              </a:ext>
            </a:extLst>
          </p:cNvPr>
          <p:cNvSpPr/>
          <p:nvPr/>
        </p:nvSpPr>
        <p:spPr>
          <a:xfrm>
            <a:off x="732198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8" name="Shape 61">
            <a:extLst>
              <a:ext uri="{FF2B5EF4-FFF2-40B4-BE49-F238E27FC236}">
                <a16:creationId xmlns:a16="http://schemas.microsoft.com/office/drawing/2014/main" id="{F6D6F37C-FD00-30B6-F03F-A4D3E1E09A34}"/>
              </a:ext>
            </a:extLst>
          </p:cNvPr>
          <p:cNvSpPr/>
          <p:nvPr/>
        </p:nvSpPr>
        <p:spPr>
          <a:xfrm>
            <a:off x="727169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9" name="Text 62">
            <a:extLst>
              <a:ext uri="{FF2B5EF4-FFF2-40B4-BE49-F238E27FC236}">
                <a16:creationId xmlns:a16="http://schemas.microsoft.com/office/drawing/2014/main" id="{8D9EA9E8-C8B4-ECD2-0815-6E6040E4FC64}"/>
              </a:ext>
            </a:extLst>
          </p:cNvPr>
          <p:cNvSpPr/>
          <p:nvPr/>
        </p:nvSpPr>
        <p:spPr>
          <a:xfrm>
            <a:off x="7157392" y="3355847"/>
            <a:ext cx="329184" cy="7221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10011</a:t>
            </a:r>
            <a:endParaRPr lang="en-US" sz="1600" dirty="0">
              <a:latin typeface="+mj-lt"/>
            </a:endParaRPr>
          </a:p>
        </p:txBody>
      </p:sp>
      <p:sp>
        <p:nvSpPr>
          <p:cNvPr id="70" name="Shape 63">
            <a:extLst>
              <a:ext uri="{FF2B5EF4-FFF2-40B4-BE49-F238E27FC236}">
                <a16:creationId xmlns:a16="http://schemas.microsoft.com/office/drawing/2014/main" id="{A6190AA4-2DCB-6670-D8A7-AF4CFB67711F}"/>
              </a:ext>
            </a:extLst>
          </p:cNvPr>
          <p:cNvSpPr/>
          <p:nvPr/>
        </p:nvSpPr>
        <p:spPr>
          <a:xfrm>
            <a:off x="767270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71" name="Shape 64">
            <a:extLst>
              <a:ext uri="{FF2B5EF4-FFF2-40B4-BE49-F238E27FC236}">
                <a16:creationId xmlns:a16="http://schemas.microsoft.com/office/drawing/2014/main" id="{2047291E-9778-F91A-1FA4-7AFF43662DA4}"/>
              </a:ext>
            </a:extLst>
          </p:cNvPr>
          <p:cNvSpPr/>
          <p:nvPr/>
        </p:nvSpPr>
        <p:spPr>
          <a:xfrm>
            <a:off x="762240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72" name="Text 65">
            <a:extLst>
              <a:ext uri="{FF2B5EF4-FFF2-40B4-BE49-F238E27FC236}">
                <a16:creationId xmlns:a16="http://schemas.microsoft.com/office/drawing/2014/main" id="{2ED991C8-A644-4DC0-E8CC-A04C8A2989D7}"/>
              </a:ext>
            </a:extLst>
          </p:cNvPr>
          <p:cNvSpPr/>
          <p:nvPr/>
        </p:nvSpPr>
        <p:spPr>
          <a:xfrm>
            <a:off x="7508109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10100</a:t>
            </a:r>
            <a:endParaRPr lang="en-US" sz="1600" dirty="0">
              <a:latin typeface="+mj-lt"/>
            </a:endParaRPr>
          </a:p>
        </p:txBody>
      </p:sp>
      <p:sp>
        <p:nvSpPr>
          <p:cNvPr id="73" name="Shape 66">
            <a:extLst>
              <a:ext uri="{FF2B5EF4-FFF2-40B4-BE49-F238E27FC236}">
                <a16:creationId xmlns:a16="http://schemas.microsoft.com/office/drawing/2014/main" id="{50BF78F6-FB65-007B-F1B3-21CDF4A18232}"/>
              </a:ext>
            </a:extLst>
          </p:cNvPr>
          <p:cNvSpPr/>
          <p:nvPr/>
        </p:nvSpPr>
        <p:spPr>
          <a:xfrm>
            <a:off x="802341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74" name="Shape 67">
            <a:extLst>
              <a:ext uri="{FF2B5EF4-FFF2-40B4-BE49-F238E27FC236}">
                <a16:creationId xmlns:a16="http://schemas.microsoft.com/office/drawing/2014/main" id="{321BC230-AAC4-1ADA-C03B-CD172FA2A1EA}"/>
              </a:ext>
            </a:extLst>
          </p:cNvPr>
          <p:cNvSpPr/>
          <p:nvPr/>
        </p:nvSpPr>
        <p:spPr>
          <a:xfrm>
            <a:off x="797312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75" name="Text 68">
            <a:extLst>
              <a:ext uri="{FF2B5EF4-FFF2-40B4-BE49-F238E27FC236}">
                <a16:creationId xmlns:a16="http://schemas.microsoft.com/office/drawing/2014/main" id="{ABC80837-4472-00DF-CA47-8C64E98B99FC}"/>
              </a:ext>
            </a:extLst>
          </p:cNvPr>
          <p:cNvSpPr/>
          <p:nvPr/>
        </p:nvSpPr>
        <p:spPr>
          <a:xfrm>
            <a:off x="7858826" y="3355847"/>
            <a:ext cx="329184" cy="722157"/>
          </a:xfrm>
          <a:prstGeom prst="rect">
            <a:avLst/>
          </a:prstGeom>
          <a:solidFill>
            <a:schemeClr val="tx2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10101</a:t>
            </a:r>
            <a:endParaRPr lang="en-US" sz="1600" dirty="0">
              <a:latin typeface="+mj-lt"/>
            </a:endParaRPr>
          </a:p>
        </p:txBody>
      </p:sp>
      <p:sp>
        <p:nvSpPr>
          <p:cNvPr id="76" name="Shape 69">
            <a:extLst>
              <a:ext uri="{FF2B5EF4-FFF2-40B4-BE49-F238E27FC236}">
                <a16:creationId xmlns:a16="http://schemas.microsoft.com/office/drawing/2014/main" id="{D5ED6860-64E0-283F-B768-6A7EF895AADF}"/>
              </a:ext>
            </a:extLst>
          </p:cNvPr>
          <p:cNvSpPr/>
          <p:nvPr/>
        </p:nvSpPr>
        <p:spPr>
          <a:xfrm>
            <a:off x="837413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77" name="Shape 70">
            <a:extLst>
              <a:ext uri="{FF2B5EF4-FFF2-40B4-BE49-F238E27FC236}">
                <a16:creationId xmlns:a16="http://schemas.microsoft.com/office/drawing/2014/main" id="{C0FA9F66-873A-7090-3D67-FFE387746857}"/>
              </a:ext>
            </a:extLst>
          </p:cNvPr>
          <p:cNvSpPr/>
          <p:nvPr/>
        </p:nvSpPr>
        <p:spPr>
          <a:xfrm>
            <a:off x="832384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78" name="Text 71">
            <a:extLst>
              <a:ext uri="{FF2B5EF4-FFF2-40B4-BE49-F238E27FC236}">
                <a16:creationId xmlns:a16="http://schemas.microsoft.com/office/drawing/2014/main" id="{C34EC410-4F3D-517D-654D-68081CC8E9E2}"/>
              </a:ext>
            </a:extLst>
          </p:cNvPr>
          <p:cNvSpPr/>
          <p:nvPr/>
        </p:nvSpPr>
        <p:spPr>
          <a:xfrm>
            <a:off x="8209542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10110</a:t>
            </a:r>
            <a:endParaRPr lang="en-US" sz="1600" dirty="0">
              <a:latin typeface="+mj-lt"/>
            </a:endParaRPr>
          </a:p>
        </p:txBody>
      </p:sp>
      <p:sp>
        <p:nvSpPr>
          <p:cNvPr id="79" name="Shape 72">
            <a:extLst>
              <a:ext uri="{FF2B5EF4-FFF2-40B4-BE49-F238E27FC236}">
                <a16:creationId xmlns:a16="http://schemas.microsoft.com/office/drawing/2014/main" id="{A6D28C0D-A4D1-662F-4CAE-AE8FBA9BF4A1}"/>
              </a:ext>
            </a:extLst>
          </p:cNvPr>
          <p:cNvSpPr/>
          <p:nvPr/>
        </p:nvSpPr>
        <p:spPr>
          <a:xfrm>
            <a:off x="872485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0" name="Shape 73">
            <a:extLst>
              <a:ext uri="{FF2B5EF4-FFF2-40B4-BE49-F238E27FC236}">
                <a16:creationId xmlns:a16="http://schemas.microsoft.com/office/drawing/2014/main" id="{9F640786-95F1-A0D7-514D-100786792B2F}"/>
              </a:ext>
            </a:extLst>
          </p:cNvPr>
          <p:cNvSpPr/>
          <p:nvPr/>
        </p:nvSpPr>
        <p:spPr>
          <a:xfrm>
            <a:off x="867455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1" name="Text 74">
            <a:extLst>
              <a:ext uri="{FF2B5EF4-FFF2-40B4-BE49-F238E27FC236}">
                <a16:creationId xmlns:a16="http://schemas.microsoft.com/office/drawing/2014/main" id="{59A243F2-3D48-AF74-4E55-816071A17397}"/>
              </a:ext>
            </a:extLst>
          </p:cNvPr>
          <p:cNvSpPr/>
          <p:nvPr/>
        </p:nvSpPr>
        <p:spPr>
          <a:xfrm>
            <a:off x="8560259" y="3355847"/>
            <a:ext cx="329184" cy="7221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10111</a:t>
            </a:r>
            <a:endParaRPr lang="en-US" sz="1600" dirty="0">
              <a:latin typeface="+mj-lt"/>
            </a:endParaRPr>
          </a:p>
        </p:txBody>
      </p:sp>
      <p:sp>
        <p:nvSpPr>
          <p:cNvPr id="82" name="Shape 75">
            <a:extLst>
              <a:ext uri="{FF2B5EF4-FFF2-40B4-BE49-F238E27FC236}">
                <a16:creationId xmlns:a16="http://schemas.microsoft.com/office/drawing/2014/main" id="{2ED0B9F9-0191-0997-E702-CBB99A433BAF}"/>
              </a:ext>
            </a:extLst>
          </p:cNvPr>
          <p:cNvSpPr/>
          <p:nvPr/>
        </p:nvSpPr>
        <p:spPr>
          <a:xfrm>
            <a:off x="9075567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3" name="Shape 76">
            <a:extLst>
              <a:ext uri="{FF2B5EF4-FFF2-40B4-BE49-F238E27FC236}">
                <a16:creationId xmlns:a16="http://schemas.microsoft.com/office/drawing/2014/main" id="{733B4D15-924E-3F63-5093-C93A96E3244E}"/>
              </a:ext>
            </a:extLst>
          </p:cNvPr>
          <p:cNvSpPr/>
          <p:nvPr/>
        </p:nvSpPr>
        <p:spPr>
          <a:xfrm>
            <a:off x="9025275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4" name="Text 77">
            <a:extLst>
              <a:ext uri="{FF2B5EF4-FFF2-40B4-BE49-F238E27FC236}">
                <a16:creationId xmlns:a16="http://schemas.microsoft.com/office/drawing/2014/main" id="{064C9DAF-DD2E-3758-4026-7E8A1293DEF6}"/>
              </a:ext>
            </a:extLst>
          </p:cNvPr>
          <p:cNvSpPr/>
          <p:nvPr/>
        </p:nvSpPr>
        <p:spPr>
          <a:xfrm>
            <a:off x="8910975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11000</a:t>
            </a:r>
            <a:endParaRPr lang="en-US" sz="1600" dirty="0">
              <a:latin typeface="+mj-lt"/>
            </a:endParaRPr>
          </a:p>
        </p:txBody>
      </p:sp>
      <p:sp>
        <p:nvSpPr>
          <p:cNvPr id="85" name="Shape 78">
            <a:extLst>
              <a:ext uri="{FF2B5EF4-FFF2-40B4-BE49-F238E27FC236}">
                <a16:creationId xmlns:a16="http://schemas.microsoft.com/office/drawing/2014/main" id="{033E5E82-A73E-DC89-23CA-E61F138FD9E1}"/>
              </a:ext>
            </a:extLst>
          </p:cNvPr>
          <p:cNvSpPr/>
          <p:nvPr/>
        </p:nvSpPr>
        <p:spPr>
          <a:xfrm>
            <a:off x="942628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6" name="Shape 79">
            <a:extLst>
              <a:ext uri="{FF2B5EF4-FFF2-40B4-BE49-F238E27FC236}">
                <a16:creationId xmlns:a16="http://schemas.microsoft.com/office/drawing/2014/main" id="{EEFC26A9-0113-BCEC-8EEF-0FE98D6043E5}"/>
              </a:ext>
            </a:extLst>
          </p:cNvPr>
          <p:cNvSpPr/>
          <p:nvPr/>
        </p:nvSpPr>
        <p:spPr>
          <a:xfrm>
            <a:off x="937599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7" name="Text 80">
            <a:extLst>
              <a:ext uri="{FF2B5EF4-FFF2-40B4-BE49-F238E27FC236}">
                <a16:creationId xmlns:a16="http://schemas.microsoft.com/office/drawing/2014/main" id="{B006AE74-2051-1285-D78D-9DBCA8792855}"/>
              </a:ext>
            </a:extLst>
          </p:cNvPr>
          <p:cNvSpPr/>
          <p:nvPr/>
        </p:nvSpPr>
        <p:spPr>
          <a:xfrm>
            <a:off x="9261692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11001</a:t>
            </a:r>
            <a:endParaRPr lang="en-US" sz="1600" dirty="0">
              <a:latin typeface="+mj-lt"/>
            </a:endParaRPr>
          </a:p>
        </p:txBody>
      </p:sp>
      <p:sp>
        <p:nvSpPr>
          <p:cNvPr id="88" name="Shape 81">
            <a:extLst>
              <a:ext uri="{FF2B5EF4-FFF2-40B4-BE49-F238E27FC236}">
                <a16:creationId xmlns:a16="http://schemas.microsoft.com/office/drawing/2014/main" id="{97D17905-7708-4B55-5395-192086088F68}"/>
              </a:ext>
            </a:extLst>
          </p:cNvPr>
          <p:cNvSpPr/>
          <p:nvPr/>
        </p:nvSpPr>
        <p:spPr>
          <a:xfrm>
            <a:off x="977700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9" name="Shape 82">
            <a:extLst>
              <a:ext uri="{FF2B5EF4-FFF2-40B4-BE49-F238E27FC236}">
                <a16:creationId xmlns:a16="http://schemas.microsoft.com/office/drawing/2014/main" id="{8C9CCE6C-F235-B180-21AF-E3090CC5C6CE}"/>
              </a:ext>
            </a:extLst>
          </p:cNvPr>
          <p:cNvSpPr/>
          <p:nvPr/>
        </p:nvSpPr>
        <p:spPr>
          <a:xfrm>
            <a:off x="972670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0" name="Text 83">
            <a:extLst>
              <a:ext uri="{FF2B5EF4-FFF2-40B4-BE49-F238E27FC236}">
                <a16:creationId xmlns:a16="http://schemas.microsoft.com/office/drawing/2014/main" id="{1929F106-3EF8-67B4-12C7-6FA260A830F6}"/>
              </a:ext>
            </a:extLst>
          </p:cNvPr>
          <p:cNvSpPr/>
          <p:nvPr/>
        </p:nvSpPr>
        <p:spPr>
          <a:xfrm>
            <a:off x="9612409" y="3355847"/>
            <a:ext cx="329184" cy="7221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11010</a:t>
            </a:r>
            <a:endParaRPr lang="en-US" sz="1600" dirty="0">
              <a:latin typeface="+mj-lt"/>
            </a:endParaRPr>
          </a:p>
        </p:txBody>
      </p:sp>
      <p:sp>
        <p:nvSpPr>
          <p:cNvPr id="91" name="Shape 84">
            <a:extLst>
              <a:ext uri="{FF2B5EF4-FFF2-40B4-BE49-F238E27FC236}">
                <a16:creationId xmlns:a16="http://schemas.microsoft.com/office/drawing/2014/main" id="{8A0370BB-1F94-B9F8-9CE7-997B33C3D181}"/>
              </a:ext>
            </a:extLst>
          </p:cNvPr>
          <p:cNvSpPr/>
          <p:nvPr/>
        </p:nvSpPr>
        <p:spPr>
          <a:xfrm>
            <a:off x="10127717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2" name="Shape 85">
            <a:extLst>
              <a:ext uri="{FF2B5EF4-FFF2-40B4-BE49-F238E27FC236}">
                <a16:creationId xmlns:a16="http://schemas.microsoft.com/office/drawing/2014/main" id="{5C6F8474-046A-D73D-FC0D-CCF02EECBB23}"/>
              </a:ext>
            </a:extLst>
          </p:cNvPr>
          <p:cNvSpPr/>
          <p:nvPr/>
        </p:nvSpPr>
        <p:spPr>
          <a:xfrm>
            <a:off x="10077425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3" name="Text 86">
            <a:extLst>
              <a:ext uri="{FF2B5EF4-FFF2-40B4-BE49-F238E27FC236}">
                <a16:creationId xmlns:a16="http://schemas.microsoft.com/office/drawing/2014/main" id="{76192A46-4A8A-9991-2538-F61E2407D543}"/>
              </a:ext>
            </a:extLst>
          </p:cNvPr>
          <p:cNvSpPr/>
          <p:nvPr/>
        </p:nvSpPr>
        <p:spPr>
          <a:xfrm>
            <a:off x="9963125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11011</a:t>
            </a:r>
            <a:endParaRPr lang="en-US" sz="1600" dirty="0">
              <a:latin typeface="+mj-lt"/>
            </a:endParaRPr>
          </a:p>
        </p:txBody>
      </p:sp>
      <p:sp>
        <p:nvSpPr>
          <p:cNvPr id="94" name="Shape 87">
            <a:extLst>
              <a:ext uri="{FF2B5EF4-FFF2-40B4-BE49-F238E27FC236}">
                <a16:creationId xmlns:a16="http://schemas.microsoft.com/office/drawing/2014/main" id="{4CBA52B9-326C-64F4-66C9-BAFDBEF6B9E0}"/>
              </a:ext>
            </a:extLst>
          </p:cNvPr>
          <p:cNvSpPr/>
          <p:nvPr/>
        </p:nvSpPr>
        <p:spPr>
          <a:xfrm>
            <a:off x="1047843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5" name="Shape 88">
            <a:extLst>
              <a:ext uri="{FF2B5EF4-FFF2-40B4-BE49-F238E27FC236}">
                <a16:creationId xmlns:a16="http://schemas.microsoft.com/office/drawing/2014/main" id="{15309F71-65A4-7EA1-BD24-661E597C942A}"/>
              </a:ext>
            </a:extLst>
          </p:cNvPr>
          <p:cNvSpPr/>
          <p:nvPr/>
        </p:nvSpPr>
        <p:spPr>
          <a:xfrm>
            <a:off x="1042814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6" name="Text 89">
            <a:extLst>
              <a:ext uri="{FF2B5EF4-FFF2-40B4-BE49-F238E27FC236}">
                <a16:creationId xmlns:a16="http://schemas.microsoft.com/office/drawing/2014/main" id="{F8154CDC-8976-C821-4649-B0D014623822}"/>
              </a:ext>
            </a:extLst>
          </p:cNvPr>
          <p:cNvSpPr/>
          <p:nvPr/>
        </p:nvSpPr>
        <p:spPr>
          <a:xfrm>
            <a:off x="10313842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11100</a:t>
            </a:r>
            <a:endParaRPr lang="en-US" sz="1600" dirty="0">
              <a:latin typeface="+mj-lt"/>
            </a:endParaRPr>
          </a:p>
        </p:txBody>
      </p:sp>
      <p:sp>
        <p:nvSpPr>
          <p:cNvPr id="97" name="Shape 90">
            <a:extLst>
              <a:ext uri="{FF2B5EF4-FFF2-40B4-BE49-F238E27FC236}">
                <a16:creationId xmlns:a16="http://schemas.microsoft.com/office/drawing/2014/main" id="{DB98FD69-42F2-5AAA-9E07-613C077D3C51}"/>
              </a:ext>
            </a:extLst>
          </p:cNvPr>
          <p:cNvSpPr/>
          <p:nvPr/>
        </p:nvSpPr>
        <p:spPr>
          <a:xfrm>
            <a:off x="1082915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8" name="Shape 91">
            <a:extLst>
              <a:ext uri="{FF2B5EF4-FFF2-40B4-BE49-F238E27FC236}">
                <a16:creationId xmlns:a16="http://schemas.microsoft.com/office/drawing/2014/main" id="{8CCE72CB-CC64-3604-5B5F-7C0D83957CFA}"/>
              </a:ext>
            </a:extLst>
          </p:cNvPr>
          <p:cNvSpPr/>
          <p:nvPr/>
        </p:nvSpPr>
        <p:spPr>
          <a:xfrm>
            <a:off x="1077885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9" name="Text 92">
            <a:extLst>
              <a:ext uri="{FF2B5EF4-FFF2-40B4-BE49-F238E27FC236}">
                <a16:creationId xmlns:a16="http://schemas.microsoft.com/office/drawing/2014/main" id="{26470014-3A67-A62D-AD2F-68AE85D5711E}"/>
              </a:ext>
            </a:extLst>
          </p:cNvPr>
          <p:cNvSpPr/>
          <p:nvPr/>
        </p:nvSpPr>
        <p:spPr>
          <a:xfrm>
            <a:off x="10664559" y="3355847"/>
            <a:ext cx="329184" cy="722157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11101</a:t>
            </a:r>
            <a:endParaRPr lang="en-US" sz="1600" dirty="0">
              <a:latin typeface="+mj-lt"/>
            </a:endParaRPr>
          </a:p>
        </p:txBody>
      </p:sp>
      <p:sp>
        <p:nvSpPr>
          <p:cNvPr id="100" name="Shape 93">
            <a:extLst>
              <a:ext uri="{FF2B5EF4-FFF2-40B4-BE49-F238E27FC236}">
                <a16:creationId xmlns:a16="http://schemas.microsoft.com/office/drawing/2014/main" id="{AF9F4077-696F-4C84-2EA1-786A160A6610}"/>
              </a:ext>
            </a:extLst>
          </p:cNvPr>
          <p:cNvSpPr/>
          <p:nvPr/>
        </p:nvSpPr>
        <p:spPr>
          <a:xfrm>
            <a:off x="11179867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01" name="Shape 94">
            <a:extLst>
              <a:ext uri="{FF2B5EF4-FFF2-40B4-BE49-F238E27FC236}">
                <a16:creationId xmlns:a16="http://schemas.microsoft.com/office/drawing/2014/main" id="{165B6EC0-CEDC-0BD9-0C10-A12565546A86}"/>
              </a:ext>
            </a:extLst>
          </p:cNvPr>
          <p:cNvSpPr/>
          <p:nvPr/>
        </p:nvSpPr>
        <p:spPr>
          <a:xfrm>
            <a:off x="11129575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02" name="Text 95">
            <a:extLst>
              <a:ext uri="{FF2B5EF4-FFF2-40B4-BE49-F238E27FC236}">
                <a16:creationId xmlns:a16="http://schemas.microsoft.com/office/drawing/2014/main" id="{A9678D5C-3EC0-9059-8A1D-5AF1CB029C54}"/>
              </a:ext>
            </a:extLst>
          </p:cNvPr>
          <p:cNvSpPr/>
          <p:nvPr/>
        </p:nvSpPr>
        <p:spPr>
          <a:xfrm>
            <a:off x="11015275" y="3355847"/>
            <a:ext cx="329184" cy="72215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11110</a:t>
            </a:r>
            <a:endParaRPr lang="en-US" sz="1600" dirty="0">
              <a:latin typeface="+mj-lt"/>
            </a:endParaRPr>
          </a:p>
        </p:txBody>
      </p:sp>
      <p:sp>
        <p:nvSpPr>
          <p:cNvPr id="103" name="Shape 96">
            <a:extLst>
              <a:ext uri="{FF2B5EF4-FFF2-40B4-BE49-F238E27FC236}">
                <a16:creationId xmlns:a16="http://schemas.microsoft.com/office/drawing/2014/main" id="{349BE1EB-9807-0FC1-7137-6B20693556B1}"/>
              </a:ext>
            </a:extLst>
          </p:cNvPr>
          <p:cNvSpPr/>
          <p:nvPr/>
        </p:nvSpPr>
        <p:spPr>
          <a:xfrm>
            <a:off x="1153058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04" name="Shape 97">
            <a:extLst>
              <a:ext uri="{FF2B5EF4-FFF2-40B4-BE49-F238E27FC236}">
                <a16:creationId xmlns:a16="http://schemas.microsoft.com/office/drawing/2014/main" id="{5880DF0D-3523-9911-B86B-6498CFB01FB5}"/>
              </a:ext>
            </a:extLst>
          </p:cNvPr>
          <p:cNvSpPr/>
          <p:nvPr/>
        </p:nvSpPr>
        <p:spPr>
          <a:xfrm>
            <a:off x="1148029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05" name="Text 98">
            <a:extLst>
              <a:ext uri="{FF2B5EF4-FFF2-40B4-BE49-F238E27FC236}">
                <a16:creationId xmlns:a16="http://schemas.microsoft.com/office/drawing/2014/main" id="{33920D03-A8F1-EAD7-DFC2-A116C4A85491}"/>
              </a:ext>
            </a:extLst>
          </p:cNvPr>
          <p:cNvSpPr/>
          <p:nvPr/>
        </p:nvSpPr>
        <p:spPr>
          <a:xfrm>
            <a:off x="11365992" y="3355847"/>
            <a:ext cx="329184" cy="722157"/>
          </a:xfrm>
          <a:prstGeom prst="rect">
            <a:avLst/>
          </a:prstGeom>
          <a:noFill/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11111</a:t>
            </a:r>
            <a:endParaRPr lang="en-US" sz="1600" dirty="0">
              <a:latin typeface="+mj-lt"/>
            </a:endParaRPr>
          </a:p>
        </p:txBody>
      </p:sp>
      <p:sp>
        <p:nvSpPr>
          <p:cNvPr id="106" name="Text 99">
            <a:extLst>
              <a:ext uri="{FF2B5EF4-FFF2-40B4-BE49-F238E27FC236}">
                <a16:creationId xmlns:a16="http://schemas.microsoft.com/office/drawing/2014/main" id="{37C3EEC8-108D-30F0-25AE-3CECF58215E8}"/>
              </a:ext>
            </a:extLst>
          </p:cNvPr>
          <p:cNvSpPr/>
          <p:nvPr/>
        </p:nvSpPr>
        <p:spPr>
          <a:xfrm>
            <a:off x="548640" y="2697480"/>
            <a:ext cx="21945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6B728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</a:t>
            </a:r>
            <a:endParaRPr lang="en-US" sz="1600" dirty="0"/>
          </a:p>
        </p:txBody>
      </p:sp>
      <p:sp>
        <p:nvSpPr>
          <p:cNvPr id="107" name="Text 100">
            <a:extLst>
              <a:ext uri="{FF2B5EF4-FFF2-40B4-BE49-F238E27FC236}">
                <a16:creationId xmlns:a16="http://schemas.microsoft.com/office/drawing/2014/main" id="{849F3EF8-3202-8C81-5584-F9A3C3955008}"/>
              </a:ext>
            </a:extLst>
          </p:cNvPr>
          <p:cNvSpPr/>
          <p:nvPr/>
        </p:nvSpPr>
        <p:spPr>
          <a:xfrm>
            <a:off x="11420856" y="2697480"/>
            <a:ext cx="21945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6B728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31</a:t>
            </a:r>
            <a:endParaRPr lang="en-US" sz="1600" dirty="0"/>
          </a:p>
        </p:txBody>
      </p:sp>
      <p:pic>
        <p:nvPicPr>
          <p:cNvPr id="109" name="Graphic 108" descr="Computer outline">
            <a:extLst>
              <a:ext uri="{FF2B5EF4-FFF2-40B4-BE49-F238E27FC236}">
                <a16:creationId xmlns:a16="http://schemas.microsoft.com/office/drawing/2014/main" id="{178D6483-41CA-C851-DE45-DE51CA2150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093" y="1328609"/>
            <a:ext cx="914400" cy="914400"/>
          </a:xfrm>
          <a:prstGeom prst="rect">
            <a:avLst/>
          </a:prstGeom>
        </p:spPr>
      </p:pic>
      <p:pic>
        <p:nvPicPr>
          <p:cNvPr id="111" name="Graphic 110" descr="Laptop outline">
            <a:extLst>
              <a:ext uri="{FF2B5EF4-FFF2-40B4-BE49-F238E27FC236}">
                <a16:creationId xmlns:a16="http://schemas.microsoft.com/office/drawing/2014/main" id="{390D34DE-412F-7930-DACB-9C556518EB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65019" y="1286879"/>
            <a:ext cx="914400" cy="914400"/>
          </a:xfrm>
          <a:prstGeom prst="rect">
            <a:avLst/>
          </a:prstGeom>
        </p:spPr>
      </p:pic>
      <p:pic>
        <p:nvPicPr>
          <p:cNvPr id="112" name="Graphic 111" descr="Laptop outline">
            <a:extLst>
              <a:ext uri="{FF2B5EF4-FFF2-40B4-BE49-F238E27FC236}">
                <a16:creationId xmlns:a16="http://schemas.microsoft.com/office/drawing/2014/main" id="{DC4DE602-A357-ACD4-9163-5867EC2450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0159" y="1273024"/>
            <a:ext cx="914400" cy="914400"/>
          </a:xfrm>
          <a:prstGeom prst="rect">
            <a:avLst/>
          </a:prstGeom>
        </p:spPr>
      </p:pic>
      <p:pic>
        <p:nvPicPr>
          <p:cNvPr id="113" name="Graphic 112" descr="Laptop outline">
            <a:extLst>
              <a:ext uri="{FF2B5EF4-FFF2-40B4-BE49-F238E27FC236}">
                <a16:creationId xmlns:a16="http://schemas.microsoft.com/office/drawing/2014/main" id="{1542C1AD-78B2-BBD7-B136-087FA7E4E7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0801" y="1273024"/>
            <a:ext cx="914400" cy="914400"/>
          </a:xfrm>
          <a:prstGeom prst="rect">
            <a:avLst/>
          </a:prstGeom>
        </p:spPr>
      </p:pic>
      <p:pic>
        <p:nvPicPr>
          <p:cNvPr id="114" name="Graphic 113" descr="Laptop outline">
            <a:extLst>
              <a:ext uri="{FF2B5EF4-FFF2-40B4-BE49-F238E27FC236}">
                <a16:creationId xmlns:a16="http://schemas.microsoft.com/office/drawing/2014/main" id="{66B54C52-5400-9802-C5DC-F7D558DEEA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74134" y="1273025"/>
            <a:ext cx="914400" cy="914400"/>
          </a:xfrm>
          <a:prstGeom prst="rect">
            <a:avLst/>
          </a:prstGeom>
        </p:spPr>
      </p:pic>
      <p:pic>
        <p:nvPicPr>
          <p:cNvPr id="115" name="Graphic 114" descr="Laptop outline">
            <a:extLst>
              <a:ext uri="{FF2B5EF4-FFF2-40B4-BE49-F238E27FC236}">
                <a16:creationId xmlns:a16="http://schemas.microsoft.com/office/drawing/2014/main" id="{BA222090-197B-F6FE-5781-F70D07A605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6185" y="1328443"/>
            <a:ext cx="914400" cy="914400"/>
          </a:xfrm>
          <a:prstGeom prst="rect">
            <a:avLst/>
          </a:prstGeom>
        </p:spPr>
      </p:pic>
      <p:pic>
        <p:nvPicPr>
          <p:cNvPr id="116" name="Graphic 115" descr="Computer outline">
            <a:extLst>
              <a:ext uri="{FF2B5EF4-FFF2-40B4-BE49-F238E27FC236}">
                <a16:creationId xmlns:a16="http://schemas.microsoft.com/office/drawing/2014/main" id="{49672C44-D384-87AF-293C-7572C1FD8F4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90109" y="1314755"/>
            <a:ext cx="914400" cy="914400"/>
          </a:xfrm>
          <a:prstGeom prst="rect">
            <a:avLst/>
          </a:prstGeom>
        </p:spPr>
      </p:pic>
      <p:pic>
        <p:nvPicPr>
          <p:cNvPr id="117" name="Graphic 116" descr="Computer outline">
            <a:extLst>
              <a:ext uri="{FF2B5EF4-FFF2-40B4-BE49-F238E27FC236}">
                <a16:creationId xmlns:a16="http://schemas.microsoft.com/office/drawing/2014/main" id="{B074AA1D-76A2-AE2C-B3EC-FE632C0F38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6184" y="1304823"/>
            <a:ext cx="914400" cy="914400"/>
          </a:xfrm>
          <a:prstGeom prst="rect">
            <a:avLst/>
          </a:prstGeom>
        </p:spPr>
      </p:pic>
      <p:pic>
        <p:nvPicPr>
          <p:cNvPr id="118" name="Graphic 117" descr="Computer outline">
            <a:extLst>
              <a:ext uri="{FF2B5EF4-FFF2-40B4-BE49-F238E27FC236}">
                <a16:creationId xmlns:a16="http://schemas.microsoft.com/office/drawing/2014/main" id="{EE367F66-BD7B-23BC-1EE4-A85096B339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80093" y="1287045"/>
            <a:ext cx="914400" cy="914400"/>
          </a:xfrm>
          <a:prstGeom prst="rect">
            <a:avLst/>
          </a:prstGeom>
        </p:spPr>
      </p:pic>
      <p:pic>
        <p:nvPicPr>
          <p:cNvPr id="120" name="Graphic 119" descr="Film reel with solid fill">
            <a:extLst>
              <a:ext uri="{FF2B5EF4-FFF2-40B4-BE49-F238E27FC236}">
                <a16:creationId xmlns:a16="http://schemas.microsoft.com/office/drawing/2014/main" id="{F3DD995D-9FAD-9870-246A-D18C0D2E8A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5876" y="5089691"/>
            <a:ext cx="914400" cy="914400"/>
          </a:xfrm>
          <a:prstGeom prst="rect">
            <a:avLst/>
          </a:prstGeom>
        </p:spPr>
      </p:pic>
      <p:pic>
        <p:nvPicPr>
          <p:cNvPr id="122" name="Graphic 121" descr="Film reel outline">
            <a:extLst>
              <a:ext uri="{FF2B5EF4-FFF2-40B4-BE49-F238E27FC236}">
                <a16:creationId xmlns:a16="http://schemas.microsoft.com/office/drawing/2014/main" id="{A238470D-1D8D-84D6-100B-D558E428A5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32093" y="5133109"/>
            <a:ext cx="914400" cy="914400"/>
          </a:xfrm>
          <a:prstGeom prst="rect">
            <a:avLst/>
          </a:prstGeom>
        </p:spPr>
      </p:pic>
      <p:pic>
        <p:nvPicPr>
          <p:cNvPr id="124" name="Graphic 123" descr="Books outline">
            <a:extLst>
              <a:ext uri="{FF2B5EF4-FFF2-40B4-BE49-F238E27FC236}">
                <a16:creationId xmlns:a16="http://schemas.microsoft.com/office/drawing/2014/main" id="{E621092D-05A6-AEA9-C253-7EF7CE8137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73577" y="5133109"/>
            <a:ext cx="914400" cy="914400"/>
          </a:xfrm>
          <a:prstGeom prst="rect">
            <a:avLst/>
          </a:prstGeom>
        </p:spPr>
      </p:pic>
      <p:pic>
        <p:nvPicPr>
          <p:cNvPr id="126" name="Graphic 125" descr="Books with solid fill">
            <a:extLst>
              <a:ext uri="{FF2B5EF4-FFF2-40B4-BE49-F238E27FC236}">
                <a16:creationId xmlns:a16="http://schemas.microsoft.com/office/drawing/2014/main" id="{57899698-1555-82D6-C2CA-9A1363D3EC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18621" y="5146964"/>
            <a:ext cx="914400" cy="914400"/>
          </a:xfrm>
          <a:prstGeom prst="rect">
            <a:avLst/>
          </a:prstGeom>
        </p:spPr>
      </p:pic>
      <p:pic>
        <p:nvPicPr>
          <p:cNvPr id="128" name="Graphic 127" descr="Open folder outline">
            <a:extLst>
              <a:ext uri="{FF2B5EF4-FFF2-40B4-BE49-F238E27FC236}">
                <a16:creationId xmlns:a16="http://schemas.microsoft.com/office/drawing/2014/main" id="{859E0AAD-812A-724A-9F55-98864725DF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10159" y="5119254"/>
            <a:ext cx="914400" cy="914400"/>
          </a:xfrm>
          <a:prstGeom prst="rect">
            <a:avLst/>
          </a:prstGeom>
        </p:spPr>
      </p:pic>
      <p:pic>
        <p:nvPicPr>
          <p:cNvPr id="130" name="Graphic 129" descr="Open folder with solid fill">
            <a:extLst>
              <a:ext uri="{FF2B5EF4-FFF2-40B4-BE49-F238E27FC236}">
                <a16:creationId xmlns:a16="http://schemas.microsoft.com/office/drawing/2014/main" id="{39951341-E984-3A49-680F-6FC266BF9C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5529" y="5103546"/>
            <a:ext cx="914400" cy="914400"/>
          </a:xfrm>
          <a:prstGeom prst="rect">
            <a:avLst/>
          </a:prstGeom>
        </p:spPr>
      </p:pic>
      <p:pic>
        <p:nvPicPr>
          <p:cNvPr id="131" name="Graphic 130" descr="Books outline">
            <a:extLst>
              <a:ext uri="{FF2B5EF4-FFF2-40B4-BE49-F238E27FC236}">
                <a16:creationId xmlns:a16="http://schemas.microsoft.com/office/drawing/2014/main" id="{B415FE4F-5BC4-6E61-65F4-CBBE10C614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16323" y="5020416"/>
            <a:ext cx="914400" cy="914400"/>
          </a:xfrm>
          <a:prstGeom prst="rect">
            <a:avLst/>
          </a:prstGeom>
        </p:spPr>
      </p:pic>
      <p:pic>
        <p:nvPicPr>
          <p:cNvPr id="132" name="Graphic 131" descr="Books outline">
            <a:extLst>
              <a:ext uri="{FF2B5EF4-FFF2-40B4-BE49-F238E27FC236}">
                <a16:creationId xmlns:a16="http://schemas.microsoft.com/office/drawing/2014/main" id="{494E7D15-A4F7-6DA4-B108-0F347831BD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5505" y="5146963"/>
            <a:ext cx="914400" cy="914400"/>
          </a:xfrm>
          <a:prstGeom prst="rect">
            <a:avLst/>
          </a:prstGeom>
        </p:spPr>
      </p:pic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5737662E-A9E7-5E50-735F-987223F9645A}"/>
              </a:ext>
            </a:extLst>
          </p:cNvPr>
          <p:cNvCxnSpPr>
            <a:cxnSpLocks/>
          </p:cNvCxnSpPr>
          <p:nvPr/>
        </p:nvCxnSpPr>
        <p:spPr>
          <a:xfrm>
            <a:off x="1710518" y="2221853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F154BB95-C004-5417-3306-C0B69F2383E7}"/>
              </a:ext>
            </a:extLst>
          </p:cNvPr>
          <p:cNvCxnSpPr>
            <a:cxnSpLocks/>
          </p:cNvCxnSpPr>
          <p:nvPr/>
        </p:nvCxnSpPr>
        <p:spPr>
          <a:xfrm>
            <a:off x="4165534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4BC01772-5BE3-DAE6-BC51-6927FBDEB53A}"/>
              </a:ext>
            </a:extLst>
          </p:cNvPr>
          <p:cNvCxnSpPr>
            <a:cxnSpLocks/>
          </p:cNvCxnSpPr>
          <p:nvPr/>
        </p:nvCxnSpPr>
        <p:spPr>
          <a:xfrm>
            <a:off x="5568401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B26DBEAC-7AB9-09F7-A672-613770168784}"/>
              </a:ext>
            </a:extLst>
          </p:cNvPr>
          <p:cNvCxnSpPr>
            <a:cxnSpLocks/>
          </p:cNvCxnSpPr>
          <p:nvPr/>
        </p:nvCxnSpPr>
        <p:spPr>
          <a:xfrm>
            <a:off x="6620551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DFCC43DA-9DBA-DC66-D1B4-EE5F1A91BD7A}"/>
              </a:ext>
            </a:extLst>
          </p:cNvPr>
          <p:cNvCxnSpPr>
            <a:cxnSpLocks/>
          </p:cNvCxnSpPr>
          <p:nvPr/>
        </p:nvCxnSpPr>
        <p:spPr>
          <a:xfrm>
            <a:off x="8029827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D37B6FF2-50F7-5246-29A0-0B30ABC3EC81}"/>
              </a:ext>
            </a:extLst>
          </p:cNvPr>
          <p:cNvCxnSpPr>
            <a:cxnSpLocks/>
          </p:cNvCxnSpPr>
          <p:nvPr/>
        </p:nvCxnSpPr>
        <p:spPr>
          <a:xfrm>
            <a:off x="8731260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F1017C9A-4012-6FA7-D985-5D4C7B97BDB8}"/>
              </a:ext>
            </a:extLst>
          </p:cNvPr>
          <p:cNvCxnSpPr>
            <a:cxnSpLocks/>
          </p:cNvCxnSpPr>
          <p:nvPr/>
        </p:nvCxnSpPr>
        <p:spPr>
          <a:xfrm>
            <a:off x="9760009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669D0EA5-8DA7-1A08-1F11-3880D360359F}"/>
              </a:ext>
            </a:extLst>
          </p:cNvPr>
          <p:cNvCxnSpPr>
            <a:cxnSpLocks/>
          </p:cNvCxnSpPr>
          <p:nvPr/>
        </p:nvCxnSpPr>
        <p:spPr>
          <a:xfrm>
            <a:off x="11187027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A61B14F7-E0A1-564F-57AF-AEBFF55E45C4}"/>
              </a:ext>
            </a:extLst>
          </p:cNvPr>
          <p:cNvCxnSpPr>
            <a:cxnSpLocks/>
          </p:cNvCxnSpPr>
          <p:nvPr/>
        </p:nvCxnSpPr>
        <p:spPr>
          <a:xfrm>
            <a:off x="3113385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9388F723-FD0B-8979-7E6C-CADAEC57D4CA}"/>
              </a:ext>
            </a:extLst>
          </p:cNvPr>
          <p:cNvCxnSpPr>
            <a:cxnSpLocks/>
          </p:cNvCxnSpPr>
          <p:nvPr/>
        </p:nvCxnSpPr>
        <p:spPr>
          <a:xfrm flipV="1">
            <a:off x="1006766" y="4078004"/>
            <a:ext cx="0" cy="9927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6A2B81A9-52D9-5AC4-9282-73699AFA7B91}"/>
              </a:ext>
            </a:extLst>
          </p:cNvPr>
          <p:cNvCxnSpPr>
            <a:cxnSpLocks/>
          </p:cNvCxnSpPr>
          <p:nvPr/>
        </p:nvCxnSpPr>
        <p:spPr>
          <a:xfrm flipV="1">
            <a:off x="2411951" y="4078004"/>
            <a:ext cx="0" cy="9927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4B954F4F-CCDE-7C22-1FA6-091CD5F44AA8}"/>
              </a:ext>
            </a:extLst>
          </p:cNvPr>
          <p:cNvCxnSpPr>
            <a:cxnSpLocks/>
          </p:cNvCxnSpPr>
          <p:nvPr/>
        </p:nvCxnSpPr>
        <p:spPr>
          <a:xfrm flipV="1">
            <a:off x="4165534" y="4078004"/>
            <a:ext cx="0" cy="9927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501EEB1C-C6D4-59C9-6C8C-E2DE5672F578}"/>
              </a:ext>
            </a:extLst>
          </p:cNvPr>
          <p:cNvCxnSpPr>
            <a:cxnSpLocks/>
          </p:cNvCxnSpPr>
          <p:nvPr/>
        </p:nvCxnSpPr>
        <p:spPr>
          <a:xfrm flipV="1">
            <a:off x="5226923" y="4078004"/>
            <a:ext cx="0" cy="9927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05677642-D462-FC6B-E577-1DC928580927}"/>
              </a:ext>
            </a:extLst>
          </p:cNvPr>
          <p:cNvCxnSpPr>
            <a:cxnSpLocks/>
          </p:cNvCxnSpPr>
          <p:nvPr/>
        </p:nvCxnSpPr>
        <p:spPr>
          <a:xfrm flipV="1">
            <a:off x="7322494" y="4078004"/>
            <a:ext cx="0" cy="9927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CFC1BDD6-574B-B22B-3A0A-C63B9336B4E8}"/>
              </a:ext>
            </a:extLst>
          </p:cNvPr>
          <p:cNvCxnSpPr>
            <a:cxnSpLocks/>
          </p:cNvCxnSpPr>
          <p:nvPr/>
        </p:nvCxnSpPr>
        <p:spPr>
          <a:xfrm flipV="1">
            <a:off x="8734090" y="4078004"/>
            <a:ext cx="0" cy="9927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28C7E97D-38B2-44F4-7CFD-BEA97E30849C}"/>
              </a:ext>
            </a:extLst>
          </p:cNvPr>
          <p:cNvCxnSpPr>
            <a:cxnSpLocks/>
          </p:cNvCxnSpPr>
          <p:nvPr/>
        </p:nvCxnSpPr>
        <p:spPr>
          <a:xfrm flipV="1">
            <a:off x="9804403" y="4078004"/>
            <a:ext cx="0" cy="9927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9C85DC86-55FD-63D4-3FDB-D8B42DEE35AE}"/>
              </a:ext>
            </a:extLst>
          </p:cNvPr>
          <p:cNvCxnSpPr>
            <a:cxnSpLocks/>
          </p:cNvCxnSpPr>
          <p:nvPr/>
        </p:nvCxnSpPr>
        <p:spPr>
          <a:xfrm flipV="1">
            <a:off x="10829639" y="4078004"/>
            <a:ext cx="0" cy="9927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520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1711AB8-4F03-7B06-AF40-0A7697911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691C1-BBE6-CE38-7917-AD587602D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rebuchet MS"/>
              </a:rPr>
              <a:t>Crash Course on </a:t>
            </a:r>
            <a:r>
              <a:rPr lang="en-US" sz="4000" dirty="0" err="1">
                <a:latin typeface="Trebuchet MS"/>
              </a:rPr>
              <a:t>Kademlia</a:t>
            </a:r>
            <a:endParaRPr lang="en-US" sz="4000" dirty="0">
              <a:solidFill>
                <a:srgbClr val="1F3864"/>
              </a:solidFill>
            </a:endParaRPr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C6B9195B-1E66-10B9-FC9B-845BCF75D621}"/>
              </a:ext>
            </a:extLst>
          </p:cNvPr>
          <p:cNvSpPr/>
          <p:nvPr/>
        </p:nvSpPr>
        <p:spPr>
          <a:xfrm>
            <a:off x="658368" y="3154680"/>
            <a:ext cx="10872216" cy="0"/>
          </a:xfrm>
          <a:prstGeom prst="line">
            <a:avLst/>
          </a:prstGeom>
          <a:noFill/>
          <a:ln w="15875">
            <a:solidFill>
              <a:srgbClr val="374151"/>
            </a:solidFill>
            <a:prstDash val="solid"/>
            <a:headEnd type="none"/>
            <a:tailEnd type="none"/>
          </a:ln>
        </p:spPr>
        <p:txBody>
          <a:bodyPr vert="vert270"/>
          <a:lstStyle/>
          <a:p>
            <a:endParaRPr lang="en-US" sz="1600">
              <a:latin typeface="+mj-lt"/>
            </a:endParaRPr>
          </a:p>
        </p:txBody>
      </p:sp>
      <p:sp>
        <p:nvSpPr>
          <p:cNvPr id="10" name="Shape 3">
            <a:extLst>
              <a:ext uri="{FF2B5EF4-FFF2-40B4-BE49-F238E27FC236}">
                <a16:creationId xmlns:a16="http://schemas.microsoft.com/office/drawing/2014/main" id="{43E4D24C-50F1-4603-FE98-815220694FC9}"/>
              </a:ext>
            </a:extLst>
          </p:cNvPr>
          <p:cNvSpPr/>
          <p:nvPr/>
        </p:nvSpPr>
        <p:spPr>
          <a:xfrm>
            <a:off x="65836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1" name="Shape 4">
            <a:extLst>
              <a:ext uri="{FF2B5EF4-FFF2-40B4-BE49-F238E27FC236}">
                <a16:creationId xmlns:a16="http://schemas.microsoft.com/office/drawing/2014/main" id="{CF3EA85B-EBBF-B781-7B5C-036A43779029}"/>
              </a:ext>
            </a:extLst>
          </p:cNvPr>
          <p:cNvSpPr/>
          <p:nvPr/>
        </p:nvSpPr>
        <p:spPr>
          <a:xfrm>
            <a:off x="60807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BB407B91-BD48-3445-F8DC-154394268627}"/>
              </a:ext>
            </a:extLst>
          </p:cNvPr>
          <p:cNvSpPr/>
          <p:nvPr/>
        </p:nvSpPr>
        <p:spPr>
          <a:xfrm>
            <a:off x="493776" y="3355847"/>
            <a:ext cx="329184" cy="7221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00000</a:t>
            </a:r>
            <a:endParaRPr lang="en-US" sz="1600" dirty="0">
              <a:latin typeface="+mj-lt"/>
            </a:endParaRPr>
          </a:p>
        </p:txBody>
      </p:sp>
      <p:sp>
        <p:nvSpPr>
          <p:cNvPr id="13" name="Shape 6">
            <a:extLst>
              <a:ext uri="{FF2B5EF4-FFF2-40B4-BE49-F238E27FC236}">
                <a16:creationId xmlns:a16="http://schemas.microsoft.com/office/drawing/2014/main" id="{D19B325E-3204-ADA3-E822-7996888DFEF0}"/>
              </a:ext>
            </a:extLst>
          </p:cNvPr>
          <p:cNvSpPr/>
          <p:nvPr/>
        </p:nvSpPr>
        <p:spPr>
          <a:xfrm>
            <a:off x="1009085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4" name="Shape 7">
            <a:extLst>
              <a:ext uri="{FF2B5EF4-FFF2-40B4-BE49-F238E27FC236}">
                <a16:creationId xmlns:a16="http://schemas.microsoft.com/office/drawing/2014/main" id="{9B87B489-F275-A2DD-25BF-44C7533F0085}"/>
              </a:ext>
            </a:extLst>
          </p:cNvPr>
          <p:cNvSpPr/>
          <p:nvPr/>
        </p:nvSpPr>
        <p:spPr>
          <a:xfrm>
            <a:off x="958793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5" name="Text 8">
            <a:extLst>
              <a:ext uri="{FF2B5EF4-FFF2-40B4-BE49-F238E27FC236}">
                <a16:creationId xmlns:a16="http://schemas.microsoft.com/office/drawing/2014/main" id="{9C796DA0-A0CA-F724-3217-15093761F76E}"/>
              </a:ext>
            </a:extLst>
          </p:cNvPr>
          <p:cNvSpPr/>
          <p:nvPr/>
        </p:nvSpPr>
        <p:spPr>
          <a:xfrm>
            <a:off x="844493" y="3355847"/>
            <a:ext cx="329184" cy="7221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00001</a:t>
            </a:r>
            <a:endParaRPr lang="en-US" sz="1600" dirty="0">
              <a:latin typeface="+mj-lt"/>
            </a:endParaRPr>
          </a:p>
        </p:txBody>
      </p:sp>
      <p:sp>
        <p:nvSpPr>
          <p:cNvPr id="16" name="Shape 9">
            <a:extLst>
              <a:ext uri="{FF2B5EF4-FFF2-40B4-BE49-F238E27FC236}">
                <a16:creationId xmlns:a16="http://schemas.microsoft.com/office/drawing/2014/main" id="{EC6EDEA4-660D-78E4-71F6-E872571F6652}"/>
              </a:ext>
            </a:extLst>
          </p:cNvPr>
          <p:cNvSpPr/>
          <p:nvPr/>
        </p:nvSpPr>
        <p:spPr>
          <a:xfrm>
            <a:off x="135980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7" name="Shape 10">
            <a:extLst>
              <a:ext uri="{FF2B5EF4-FFF2-40B4-BE49-F238E27FC236}">
                <a16:creationId xmlns:a16="http://schemas.microsoft.com/office/drawing/2014/main" id="{A39FE4D4-F102-8352-6AB7-6743A0A7554C}"/>
              </a:ext>
            </a:extLst>
          </p:cNvPr>
          <p:cNvSpPr/>
          <p:nvPr/>
        </p:nvSpPr>
        <p:spPr>
          <a:xfrm>
            <a:off x="130950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8" name="Text 11">
            <a:extLst>
              <a:ext uri="{FF2B5EF4-FFF2-40B4-BE49-F238E27FC236}">
                <a16:creationId xmlns:a16="http://schemas.microsoft.com/office/drawing/2014/main" id="{AE4FC73E-11DC-2030-968C-C0D33803077D}"/>
              </a:ext>
            </a:extLst>
          </p:cNvPr>
          <p:cNvSpPr/>
          <p:nvPr/>
        </p:nvSpPr>
        <p:spPr>
          <a:xfrm>
            <a:off x="1195209" y="3355847"/>
            <a:ext cx="329184" cy="7221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00010</a:t>
            </a:r>
            <a:endParaRPr lang="en-US" sz="1600" dirty="0">
              <a:latin typeface="+mj-lt"/>
            </a:endParaRPr>
          </a:p>
        </p:txBody>
      </p:sp>
      <p:sp>
        <p:nvSpPr>
          <p:cNvPr id="19" name="Shape 12">
            <a:extLst>
              <a:ext uri="{FF2B5EF4-FFF2-40B4-BE49-F238E27FC236}">
                <a16:creationId xmlns:a16="http://schemas.microsoft.com/office/drawing/2014/main" id="{37C0F7AD-DA06-34F8-83CE-5FED72ACA290}"/>
              </a:ext>
            </a:extLst>
          </p:cNvPr>
          <p:cNvSpPr/>
          <p:nvPr/>
        </p:nvSpPr>
        <p:spPr>
          <a:xfrm>
            <a:off x="171051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0" name="Shape 13">
            <a:extLst>
              <a:ext uri="{FF2B5EF4-FFF2-40B4-BE49-F238E27FC236}">
                <a16:creationId xmlns:a16="http://schemas.microsoft.com/office/drawing/2014/main" id="{9711E6D1-A689-5787-CFEA-84C44523BEFD}"/>
              </a:ext>
            </a:extLst>
          </p:cNvPr>
          <p:cNvSpPr/>
          <p:nvPr/>
        </p:nvSpPr>
        <p:spPr>
          <a:xfrm>
            <a:off x="166022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1" name="Text 14">
            <a:extLst>
              <a:ext uri="{FF2B5EF4-FFF2-40B4-BE49-F238E27FC236}">
                <a16:creationId xmlns:a16="http://schemas.microsoft.com/office/drawing/2014/main" id="{3A485206-8D65-B5E2-DA03-D8018B1171BF}"/>
              </a:ext>
            </a:extLst>
          </p:cNvPr>
          <p:cNvSpPr/>
          <p:nvPr/>
        </p:nvSpPr>
        <p:spPr>
          <a:xfrm>
            <a:off x="1545926" y="3355847"/>
            <a:ext cx="329184" cy="7221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00011</a:t>
            </a:r>
            <a:endParaRPr lang="en-US" sz="1600" dirty="0">
              <a:latin typeface="+mj-lt"/>
            </a:endParaRPr>
          </a:p>
        </p:txBody>
      </p:sp>
      <p:sp>
        <p:nvSpPr>
          <p:cNvPr id="22" name="Shape 15">
            <a:extLst>
              <a:ext uri="{FF2B5EF4-FFF2-40B4-BE49-F238E27FC236}">
                <a16:creationId xmlns:a16="http://schemas.microsoft.com/office/drawing/2014/main" id="{9A576A5B-C74A-62D9-EC68-30AB898538CB}"/>
              </a:ext>
            </a:extLst>
          </p:cNvPr>
          <p:cNvSpPr/>
          <p:nvPr/>
        </p:nvSpPr>
        <p:spPr>
          <a:xfrm>
            <a:off x="2061235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3" name="Shape 16">
            <a:extLst>
              <a:ext uri="{FF2B5EF4-FFF2-40B4-BE49-F238E27FC236}">
                <a16:creationId xmlns:a16="http://schemas.microsoft.com/office/drawing/2014/main" id="{4A0C0D2C-E164-1348-D97A-4ED184B0A290}"/>
              </a:ext>
            </a:extLst>
          </p:cNvPr>
          <p:cNvSpPr/>
          <p:nvPr/>
        </p:nvSpPr>
        <p:spPr>
          <a:xfrm>
            <a:off x="2010943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4" name="Text 17">
            <a:extLst>
              <a:ext uri="{FF2B5EF4-FFF2-40B4-BE49-F238E27FC236}">
                <a16:creationId xmlns:a16="http://schemas.microsoft.com/office/drawing/2014/main" id="{C73C568C-FDF1-9739-A113-0E100D175E4B}"/>
              </a:ext>
            </a:extLst>
          </p:cNvPr>
          <p:cNvSpPr/>
          <p:nvPr/>
        </p:nvSpPr>
        <p:spPr>
          <a:xfrm>
            <a:off x="1896643" y="3355847"/>
            <a:ext cx="329184" cy="7221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00100</a:t>
            </a:r>
            <a:endParaRPr lang="en-US" sz="1600" dirty="0">
              <a:latin typeface="+mj-lt"/>
            </a:endParaRPr>
          </a:p>
        </p:txBody>
      </p:sp>
      <p:sp>
        <p:nvSpPr>
          <p:cNvPr id="25" name="Shape 18">
            <a:extLst>
              <a:ext uri="{FF2B5EF4-FFF2-40B4-BE49-F238E27FC236}">
                <a16:creationId xmlns:a16="http://schemas.microsoft.com/office/drawing/2014/main" id="{085474D4-8799-0B19-9435-D9892A18FF2A}"/>
              </a:ext>
            </a:extLst>
          </p:cNvPr>
          <p:cNvSpPr/>
          <p:nvPr/>
        </p:nvSpPr>
        <p:spPr>
          <a:xfrm>
            <a:off x="241195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6" name="Shape 19">
            <a:extLst>
              <a:ext uri="{FF2B5EF4-FFF2-40B4-BE49-F238E27FC236}">
                <a16:creationId xmlns:a16="http://schemas.microsoft.com/office/drawing/2014/main" id="{20907009-FF76-DCA2-6058-9F2FB61059A8}"/>
              </a:ext>
            </a:extLst>
          </p:cNvPr>
          <p:cNvSpPr/>
          <p:nvPr/>
        </p:nvSpPr>
        <p:spPr>
          <a:xfrm>
            <a:off x="236165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7" name="Text 20">
            <a:extLst>
              <a:ext uri="{FF2B5EF4-FFF2-40B4-BE49-F238E27FC236}">
                <a16:creationId xmlns:a16="http://schemas.microsoft.com/office/drawing/2014/main" id="{005766B6-8D8B-6726-B904-C762492C8671}"/>
              </a:ext>
            </a:extLst>
          </p:cNvPr>
          <p:cNvSpPr/>
          <p:nvPr/>
        </p:nvSpPr>
        <p:spPr>
          <a:xfrm>
            <a:off x="2247359" y="3355847"/>
            <a:ext cx="329184" cy="7221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00101</a:t>
            </a:r>
            <a:endParaRPr lang="en-US" sz="1600" dirty="0">
              <a:latin typeface="+mj-lt"/>
            </a:endParaRPr>
          </a:p>
        </p:txBody>
      </p:sp>
      <p:sp>
        <p:nvSpPr>
          <p:cNvPr id="28" name="Shape 21">
            <a:extLst>
              <a:ext uri="{FF2B5EF4-FFF2-40B4-BE49-F238E27FC236}">
                <a16:creationId xmlns:a16="http://schemas.microsoft.com/office/drawing/2014/main" id="{228DA5BC-EFC2-91EC-2CC9-30CD96510077}"/>
              </a:ext>
            </a:extLst>
          </p:cNvPr>
          <p:cNvSpPr/>
          <p:nvPr/>
        </p:nvSpPr>
        <p:spPr>
          <a:xfrm>
            <a:off x="276266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9" name="Shape 22">
            <a:extLst>
              <a:ext uri="{FF2B5EF4-FFF2-40B4-BE49-F238E27FC236}">
                <a16:creationId xmlns:a16="http://schemas.microsoft.com/office/drawing/2014/main" id="{46C23AB3-142C-F312-A039-89C82A19760D}"/>
              </a:ext>
            </a:extLst>
          </p:cNvPr>
          <p:cNvSpPr/>
          <p:nvPr/>
        </p:nvSpPr>
        <p:spPr>
          <a:xfrm>
            <a:off x="271237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0" name="Text 23">
            <a:extLst>
              <a:ext uri="{FF2B5EF4-FFF2-40B4-BE49-F238E27FC236}">
                <a16:creationId xmlns:a16="http://schemas.microsoft.com/office/drawing/2014/main" id="{DB913222-C3A1-A6D9-2D71-E104067091B3}"/>
              </a:ext>
            </a:extLst>
          </p:cNvPr>
          <p:cNvSpPr/>
          <p:nvPr/>
        </p:nvSpPr>
        <p:spPr>
          <a:xfrm>
            <a:off x="2598076" y="3355847"/>
            <a:ext cx="329184" cy="7221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00110</a:t>
            </a:r>
            <a:endParaRPr lang="en-US" sz="1600" dirty="0">
              <a:latin typeface="+mj-lt"/>
            </a:endParaRPr>
          </a:p>
        </p:txBody>
      </p:sp>
      <p:sp>
        <p:nvSpPr>
          <p:cNvPr id="31" name="Shape 24">
            <a:extLst>
              <a:ext uri="{FF2B5EF4-FFF2-40B4-BE49-F238E27FC236}">
                <a16:creationId xmlns:a16="http://schemas.microsoft.com/office/drawing/2014/main" id="{386A2B17-0942-8A74-B25B-BEA8B24E3826}"/>
              </a:ext>
            </a:extLst>
          </p:cNvPr>
          <p:cNvSpPr/>
          <p:nvPr/>
        </p:nvSpPr>
        <p:spPr>
          <a:xfrm>
            <a:off x="3113385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2" name="Shape 25">
            <a:extLst>
              <a:ext uri="{FF2B5EF4-FFF2-40B4-BE49-F238E27FC236}">
                <a16:creationId xmlns:a16="http://schemas.microsoft.com/office/drawing/2014/main" id="{12C6B193-2A03-246C-F37D-BB4B23CB0326}"/>
              </a:ext>
            </a:extLst>
          </p:cNvPr>
          <p:cNvSpPr/>
          <p:nvPr/>
        </p:nvSpPr>
        <p:spPr>
          <a:xfrm>
            <a:off x="3063093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3" name="Text 26">
            <a:extLst>
              <a:ext uri="{FF2B5EF4-FFF2-40B4-BE49-F238E27FC236}">
                <a16:creationId xmlns:a16="http://schemas.microsoft.com/office/drawing/2014/main" id="{2F1F9201-EE31-D8DA-C270-F51AA11D2667}"/>
              </a:ext>
            </a:extLst>
          </p:cNvPr>
          <p:cNvSpPr/>
          <p:nvPr/>
        </p:nvSpPr>
        <p:spPr>
          <a:xfrm>
            <a:off x="2948793" y="3355847"/>
            <a:ext cx="329184" cy="7221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algn="ctr"/>
            <a:r>
              <a:rPr lang="en-US" sz="1600" dirty="0">
                <a:solidFill>
                  <a:srgbClr val="111827"/>
                </a:solidFill>
                <a:latin typeface="+mj-lt"/>
                <a:cs typeface="Consolas" pitchFamily="34" charset="-120"/>
              </a:rPr>
              <a:t>00111</a:t>
            </a:r>
          </a:p>
        </p:txBody>
      </p:sp>
      <p:sp>
        <p:nvSpPr>
          <p:cNvPr id="34" name="Shape 27">
            <a:extLst>
              <a:ext uri="{FF2B5EF4-FFF2-40B4-BE49-F238E27FC236}">
                <a16:creationId xmlns:a16="http://schemas.microsoft.com/office/drawing/2014/main" id="{252B4D19-ECC5-0A77-D24C-B21B1F5C029D}"/>
              </a:ext>
            </a:extLst>
          </p:cNvPr>
          <p:cNvSpPr/>
          <p:nvPr/>
        </p:nvSpPr>
        <p:spPr>
          <a:xfrm>
            <a:off x="346410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5" name="Shape 28">
            <a:extLst>
              <a:ext uri="{FF2B5EF4-FFF2-40B4-BE49-F238E27FC236}">
                <a16:creationId xmlns:a16="http://schemas.microsoft.com/office/drawing/2014/main" id="{06639272-C797-B4C6-E5BA-B41EE3844ECD}"/>
              </a:ext>
            </a:extLst>
          </p:cNvPr>
          <p:cNvSpPr/>
          <p:nvPr/>
        </p:nvSpPr>
        <p:spPr>
          <a:xfrm>
            <a:off x="341380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6" name="Text 29">
            <a:extLst>
              <a:ext uri="{FF2B5EF4-FFF2-40B4-BE49-F238E27FC236}">
                <a16:creationId xmlns:a16="http://schemas.microsoft.com/office/drawing/2014/main" id="{4DCE23CC-FE93-D557-5952-168957302A4A}"/>
              </a:ext>
            </a:extLst>
          </p:cNvPr>
          <p:cNvSpPr/>
          <p:nvPr/>
        </p:nvSpPr>
        <p:spPr>
          <a:xfrm>
            <a:off x="3299509" y="3355847"/>
            <a:ext cx="329184" cy="7221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01000</a:t>
            </a:r>
            <a:endParaRPr lang="en-US" sz="1600" dirty="0">
              <a:latin typeface="+mj-lt"/>
            </a:endParaRPr>
          </a:p>
        </p:txBody>
      </p:sp>
      <p:sp>
        <p:nvSpPr>
          <p:cNvPr id="37" name="Shape 30">
            <a:extLst>
              <a:ext uri="{FF2B5EF4-FFF2-40B4-BE49-F238E27FC236}">
                <a16:creationId xmlns:a16="http://schemas.microsoft.com/office/drawing/2014/main" id="{E81117D9-CA03-592F-E25C-436CB7636745}"/>
              </a:ext>
            </a:extLst>
          </p:cNvPr>
          <p:cNvSpPr/>
          <p:nvPr/>
        </p:nvSpPr>
        <p:spPr>
          <a:xfrm>
            <a:off x="381481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8" name="Shape 31">
            <a:extLst>
              <a:ext uri="{FF2B5EF4-FFF2-40B4-BE49-F238E27FC236}">
                <a16:creationId xmlns:a16="http://schemas.microsoft.com/office/drawing/2014/main" id="{73B1D112-93DB-20D6-5D73-2DCA4AEF0A8C}"/>
              </a:ext>
            </a:extLst>
          </p:cNvPr>
          <p:cNvSpPr/>
          <p:nvPr/>
        </p:nvSpPr>
        <p:spPr>
          <a:xfrm>
            <a:off x="376452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9" name="Text 32">
            <a:extLst>
              <a:ext uri="{FF2B5EF4-FFF2-40B4-BE49-F238E27FC236}">
                <a16:creationId xmlns:a16="http://schemas.microsoft.com/office/drawing/2014/main" id="{B864BB20-5741-95AF-4511-05FE48FD5783}"/>
              </a:ext>
            </a:extLst>
          </p:cNvPr>
          <p:cNvSpPr/>
          <p:nvPr/>
        </p:nvSpPr>
        <p:spPr>
          <a:xfrm>
            <a:off x="3650226" y="3355847"/>
            <a:ext cx="329184" cy="7221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01001</a:t>
            </a:r>
            <a:endParaRPr lang="en-US" sz="1600" dirty="0">
              <a:latin typeface="+mj-lt"/>
            </a:endParaRPr>
          </a:p>
        </p:txBody>
      </p:sp>
      <p:sp>
        <p:nvSpPr>
          <p:cNvPr id="40" name="Shape 33">
            <a:extLst>
              <a:ext uri="{FF2B5EF4-FFF2-40B4-BE49-F238E27FC236}">
                <a16:creationId xmlns:a16="http://schemas.microsoft.com/office/drawing/2014/main" id="{5C60C9B8-150C-A2A2-30AD-56184F1A4276}"/>
              </a:ext>
            </a:extLst>
          </p:cNvPr>
          <p:cNvSpPr/>
          <p:nvPr/>
        </p:nvSpPr>
        <p:spPr>
          <a:xfrm>
            <a:off x="416553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41" name="Shape 34">
            <a:extLst>
              <a:ext uri="{FF2B5EF4-FFF2-40B4-BE49-F238E27FC236}">
                <a16:creationId xmlns:a16="http://schemas.microsoft.com/office/drawing/2014/main" id="{4862D7E6-0C35-E427-66B9-1428063817EC}"/>
              </a:ext>
            </a:extLst>
          </p:cNvPr>
          <p:cNvSpPr/>
          <p:nvPr/>
        </p:nvSpPr>
        <p:spPr>
          <a:xfrm>
            <a:off x="411524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42" name="Text 35">
            <a:extLst>
              <a:ext uri="{FF2B5EF4-FFF2-40B4-BE49-F238E27FC236}">
                <a16:creationId xmlns:a16="http://schemas.microsoft.com/office/drawing/2014/main" id="{4679293F-A0BC-D612-8F5D-C4568A24888B}"/>
              </a:ext>
            </a:extLst>
          </p:cNvPr>
          <p:cNvSpPr/>
          <p:nvPr/>
        </p:nvSpPr>
        <p:spPr>
          <a:xfrm>
            <a:off x="4000942" y="3355847"/>
            <a:ext cx="329184" cy="7221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01010</a:t>
            </a:r>
            <a:endParaRPr lang="en-US" sz="1600" dirty="0">
              <a:latin typeface="+mj-lt"/>
            </a:endParaRPr>
          </a:p>
        </p:txBody>
      </p:sp>
      <p:sp>
        <p:nvSpPr>
          <p:cNvPr id="43" name="Shape 36">
            <a:extLst>
              <a:ext uri="{FF2B5EF4-FFF2-40B4-BE49-F238E27FC236}">
                <a16:creationId xmlns:a16="http://schemas.microsoft.com/office/drawing/2014/main" id="{21922E96-8CB1-0829-8AFE-187A2544E047}"/>
              </a:ext>
            </a:extLst>
          </p:cNvPr>
          <p:cNvSpPr/>
          <p:nvPr/>
        </p:nvSpPr>
        <p:spPr>
          <a:xfrm>
            <a:off x="451625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44" name="Shape 37">
            <a:extLst>
              <a:ext uri="{FF2B5EF4-FFF2-40B4-BE49-F238E27FC236}">
                <a16:creationId xmlns:a16="http://schemas.microsoft.com/office/drawing/2014/main" id="{FD9D6387-A743-CA51-8AE5-6B7B43F041D9}"/>
              </a:ext>
            </a:extLst>
          </p:cNvPr>
          <p:cNvSpPr/>
          <p:nvPr/>
        </p:nvSpPr>
        <p:spPr>
          <a:xfrm>
            <a:off x="446595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45" name="Text 38">
            <a:extLst>
              <a:ext uri="{FF2B5EF4-FFF2-40B4-BE49-F238E27FC236}">
                <a16:creationId xmlns:a16="http://schemas.microsoft.com/office/drawing/2014/main" id="{77584714-3D10-B3CD-8AF3-39B69842921B}"/>
              </a:ext>
            </a:extLst>
          </p:cNvPr>
          <p:cNvSpPr/>
          <p:nvPr/>
        </p:nvSpPr>
        <p:spPr>
          <a:xfrm>
            <a:off x="4351659" y="3355847"/>
            <a:ext cx="329184" cy="7221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01011</a:t>
            </a:r>
            <a:endParaRPr lang="en-US" sz="1600" dirty="0">
              <a:latin typeface="+mj-lt"/>
            </a:endParaRPr>
          </a:p>
        </p:txBody>
      </p:sp>
      <p:sp>
        <p:nvSpPr>
          <p:cNvPr id="46" name="Shape 39">
            <a:extLst>
              <a:ext uri="{FF2B5EF4-FFF2-40B4-BE49-F238E27FC236}">
                <a16:creationId xmlns:a16="http://schemas.microsoft.com/office/drawing/2014/main" id="{BB3667A5-B10B-DF1C-146A-8311393715AD}"/>
              </a:ext>
            </a:extLst>
          </p:cNvPr>
          <p:cNvSpPr/>
          <p:nvPr/>
        </p:nvSpPr>
        <p:spPr>
          <a:xfrm>
            <a:off x="486696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47" name="Shape 40">
            <a:extLst>
              <a:ext uri="{FF2B5EF4-FFF2-40B4-BE49-F238E27FC236}">
                <a16:creationId xmlns:a16="http://schemas.microsoft.com/office/drawing/2014/main" id="{25FD2093-98E7-5C12-E127-8373F194340D}"/>
              </a:ext>
            </a:extLst>
          </p:cNvPr>
          <p:cNvSpPr/>
          <p:nvPr/>
        </p:nvSpPr>
        <p:spPr>
          <a:xfrm>
            <a:off x="481667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48" name="Text 41">
            <a:extLst>
              <a:ext uri="{FF2B5EF4-FFF2-40B4-BE49-F238E27FC236}">
                <a16:creationId xmlns:a16="http://schemas.microsoft.com/office/drawing/2014/main" id="{0EAD6765-9C12-42AA-051A-AAD1E26E9C12}"/>
              </a:ext>
            </a:extLst>
          </p:cNvPr>
          <p:cNvSpPr/>
          <p:nvPr/>
        </p:nvSpPr>
        <p:spPr>
          <a:xfrm>
            <a:off x="4702376" y="3355847"/>
            <a:ext cx="329184" cy="7221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01100</a:t>
            </a:r>
            <a:endParaRPr lang="en-US" sz="1600" dirty="0">
              <a:latin typeface="+mj-lt"/>
            </a:endParaRPr>
          </a:p>
        </p:txBody>
      </p:sp>
      <p:sp>
        <p:nvSpPr>
          <p:cNvPr id="49" name="Shape 42">
            <a:extLst>
              <a:ext uri="{FF2B5EF4-FFF2-40B4-BE49-F238E27FC236}">
                <a16:creationId xmlns:a16="http://schemas.microsoft.com/office/drawing/2014/main" id="{AA7AD518-849D-31AD-011F-47F1B3DAD042}"/>
              </a:ext>
            </a:extLst>
          </p:cNvPr>
          <p:cNvSpPr/>
          <p:nvPr/>
        </p:nvSpPr>
        <p:spPr>
          <a:xfrm>
            <a:off x="521768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0" name="Shape 43">
            <a:extLst>
              <a:ext uri="{FF2B5EF4-FFF2-40B4-BE49-F238E27FC236}">
                <a16:creationId xmlns:a16="http://schemas.microsoft.com/office/drawing/2014/main" id="{5644C54F-2DC5-9B22-B132-50027F5FA4F9}"/>
              </a:ext>
            </a:extLst>
          </p:cNvPr>
          <p:cNvSpPr/>
          <p:nvPr/>
        </p:nvSpPr>
        <p:spPr>
          <a:xfrm>
            <a:off x="516739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1" name="Text 44">
            <a:extLst>
              <a:ext uri="{FF2B5EF4-FFF2-40B4-BE49-F238E27FC236}">
                <a16:creationId xmlns:a16="http://schemas.microsoft.com/office/drawing/2014/main" id="{92B83012-A5E1-5C26-99BA-1E11C0B9DB71}"/>
              </a:ext>
            </a:extLst>
          </p:cNvPr>
          <p:cNvSpPr/>
          <p:nvPr/>
        </p:nvSpPr>
        <p:spPr>
          <a:xfrm>
            <a:off x="5053092" y="3355847"/>
            <a:ext cx="329184" cy="7221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01101</a:t>
            </a:r>
            <a:endParaRPr lang="en-US" sz="1600" dirty="0">
              <a:latin typeface="+mj-lt"/>
            </a:endParaRPr>
          </a:p>
        </p:txBody>
      </p:sp>
      <p:sp>
        <p:nvSpPr>
          <p:cNvPr id="52" name="Shape 45">
            <a:extLst>
              <a:ext uri="{FF2B5EF4-FFF2-40B4-BE49-F238E27FC236}">
                <a16:creationId xmlns:a16="http://schemas.microsoft.com/office/drawing/2014/main" id="{ADC92BCB-2898-900F-83E4-660F5F76F8D4}"/>
              </a:ext>
            </a:extLst>
          </p:cNvPr>
          <p:cNvSpPr/>
          <p:nvPr/>
        </p:nvSpPr>
        <p:spPr>
          <a:xfrm>
            <a:off x="556840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3" name="Shape 46">
            <a:extLst>
              <a:ext uri="{FF2B5EF4-FFF2-40B4-BE49-F238E27FC236}">
                <a16:creationId xmlns:a16="http://schemas.microsoft.com/office/drawing/2014/main" id="{2CCA0A77-EDB0-08E9-87B8-BB77ABDB8432}"/>
              </a:ext>
            </a:extLst>
          </p:cNvPr>
          <p:cNvSpPr/>
          <p:nvPr/>
        </p:nvSpPr>
        <p:spPr>
          <a:xfrm>
            <a:off x="551810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4" name="Text 47">
            <a:extLst>
              <a:ext uri="{FF2B5EF4-FFF2-40B4-BE49-F238E27FC236}">
                <a16:creationId xmlns:a16="http://schemas.microsoft.com/office/drawing/2014/main" id="{2C57BB41-6133-9B44-E7CF-2EDE7435CF14}"/>
              </a:ext>
            </a:extLst>
          </p:cNvPr>
          <p:cNvSpPr/>
          <p:nvPr/>
        </p:nvSpPr>
        <p:spPr>
          <a:xfrm>
            <a:off x="5403809" y="3355847"/>
            <a:ext cx="329184" cy="7221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01110</a:t>
            </a:r>
            <a:endParaRPr lang="en-US" sz="1600" dirty="0">
              <a:latin typeface="+mj-lt"/>
            </a:endParaRPr>
          </a:p>
        </p:txBody>
      </p:sp>
      <p:sp>
        <p:nvSpPr>
          <p:cNvPr id="55" name="Shape 48">
            <a:extLst>
              <a:ext uri="{FF2B5EF4-FFF2-40B4-BE49-F238E27FC236}">
                <a16:creationId xmlns:a16="http://schemas.microsoft.com/office/drawing/2014/main" id="{6AD0DCDF-A002-5A70-735B-148711E9AC56}"/>
              </a:ext>
            </a:extLst>
          </p:cNvPr>
          <p:cNvSpPr/>
          <p:nvPr/>
        </p:nvSpPr>
        <p:spPr>
          <a:xfrm>
            <a:off x="591911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6" name="Shape 49">
            <a:extLst>
              <a:ext uri="{FF2B5EF4-FFF2-40B4-BE49-F238E27FC236}">
                <a16:creationId xmlns:a16="http://schemas.microsoft.com/office/drawing/2014/main" id="{446957D1-19A5-EF02-4856-9864CF5DB2AE}"/>
              </a:ext>
            </a:extLst>
          </p:cNvPr>
          <p:cNvSpPr/>
          <p:nvPr/>
        </p:nvSpPr>
        <p:spPr>
          <a:xfrm>
            <a:off x="586882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7" name="Text 50">
            <a:extLst>
              <a:ext uri="{FF2B5EF4-FFF2-40B4-BE49-F238E27FC236}">
                <a16:creationId xmlns:a16="http://schemas.microsoft.com/office/drawing/2014/main" id="{27CA9E5A-CA7E-8DB9-A008-F5210E61806A}"/>
              </a:ext>
            </a:extLst>
          </p:cNvPr>
          <p:cNvSpPr/>
          <p:nvPr/>
        </p:nvSpPr>
        <p:spPr>
          <a:xfrm>
            <a:off x="5754526" y="3355847"/>
            <a:ext cx="329184" cy="7221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01111</a:t>
            </a:r>
            <a:endParaRPr lang="en-US" sz="1600" dirty="0">
              <a:latin typeface="+mj-lt"/>
            </a:endParaRPr>
          </a:p>
        </p:txBody>
      </p:sp>
      <p:sp>
        <p:nvSpPr>
          <p:cNvPr id="58" name="Shape 51">
            <a:extLst>
              <a:ext uri="{FF2B5EF4-FFF2-40B4-BE49-F238E27FC236}">
                <a16:creationId xmlns:a16="http://schemas.microsoft.com/office/drawing/2014/main" id="{E11950CD-E343-7444-3F76-5F68F7598560}"/>
              </a:ext>
            </a:extLst>
          </p:cNvPr>
          <p:cNvSpPr/>
          <p:nvPr/>
        </p:nvSpPr>
        <p:spPr>
          <a:xfrm>
            <a:off x="626983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9" name="Shape 52">
            <a:extLst>
              <a:ext uri="{FF2B5EF4-FFF2-40B4-BE49-F238E27FC236}">
                <a16:creationId xmlns:a16="http://schemas.microsoft.com/office/drawing/2014/main" id="{F6F2D5FE-45FD-B1A2-F0EB-5E3206C373F7}"/>
              </a:ext>
            </a:extLst>
          </p:cNvPr>
          <p:cNvSpPr/>
          <p:nvPr/>
        </p:nvSpPr>
        <p:spPr>
          <a:xfrm>
            <a:off x="621954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0" name="Text 53">
            <a:extLst>
              <a:ext uri="{FF2B5EF4-FFF2-40B4-BE49-F238E27FC236}">
                <a16:creationId xmlns:a16="http://schemas.microsoft.com/office/drawing/2014/main" id="{31075C3C-B429-56FF-D998-7C09A197686E}"/>
              </a:ext>
            </a:extLst>
          </p:cNvPr>
          <p:cNvSpPr/>
          <p:nvPr/>
        </p:nvSpPr>
        <p:spPr>
          <a:xfrm>
            <a:off x="6105242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10000</a:t>
            </a:r>
            <a:endParaRPr lang="en-US" sz="1600" dirty="0">
              <a:latin typeface="+mj-lt"/>
            </a:endParaRPr>
          </a:p>
        </p:txBody>
      </p:sp>
      <p:sp>
        <p:nvSpPr>
          <p:cNvPr id="61" name="Shape 54">
            <a:extLst>
              <a:ext uri="{FF2B5EF4-FFF2-40B4-BE49-F238E27FC236}">
                <a16:creationId xmlns:a16="http://schemas.microsoft.com/office/drawing/2014/main" id="{250E74AD-DF23-3D0D-11B5-88BF675402D8}"/>
              </a:ext>
            </a:extLst>
          </p:cNvPr>
          <p:cNvSpPr/>
          <p:nvPr/>
        </p:nvSpPr>
        <p:spPr>
          <a:xfrm>
            <a:off x="662055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2" name="Shape 55">
            <a:extLst>
              <a:ext uri="{FF2B5EF4-FFF2-40B4-BE49-F238E27FC236}">
                <a16:creationId xmlns:a16="http://schemas.microsoft.com/office/drawing/2014/main" id="{A3240CD7-FE90-CAE4-2CA1-C608284B1B85}"/>
              </a:ext>
            </a:extLst>
          </p:cNvPr>
          <p:cNvSpPr/>
          <p:nvPr/>
        </p:nvSpPr>
        <p:spPr>
          <a:xfrm>
            <a:off x="657025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3" name="Text 56">
            <a:extLst>
              <a:ext uri="{FF2B5EF4-FFF2-40B4-BE49-F238E27FC236}">
                <a16:creationId xmlns:a16="http://schemas.microsoft.com/office/drawing/2014/main" id="{4FE90BEC-7E2D-8894-ECBF-F4AF02DCE88D}"/>
              </a:ext>
            </a:extLst>
          </p:cNvPr>
          <p:cNvSpPr/>
          <p:nvPr/>
        </p:nvSpPr>
        <p:spPr>
          <a:xfrm>
            <a:off x="6455959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 w="28575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10001</a:t>
            </a:r>
            <a:endParaRPr lang="en-US" sz="1600" dirty="0">
              <a:latin typeface="+mj-lt"/>
            </a:endParaRPr>
          </a:p>
        </p:txBody>
      </p:sp>
      <p:sp>
        <p:nvSpPr>
          <p:cNvPr id="64" name="Shape 57">
            <a:extLst>
              <a:ext uri="{FF2B5EF4-FFF2-40B4-BE49-F238E27FC236}">
                <a16:creationId xmlns:a16="http://schemas.microsoft.com/office/drawing/2014/main" id="{276781BE-9335-792E-BECD-2767CE3D634A}"/>
              </a:ext>
            </a:extLst>
          </p:cNvPr>
          <p:cNvSpPr/>
          <p:nvPr/>
        </p:nvSpPr>
        <p:spPr>
          <a:xfrm>
            <a:off x="697126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5" name="Shape 58">
            <a:extLst>
              <a:ext uri="{FF2B5EF4-FFF2-40B4-BE49-F238E27FC236}">
                <a16:creationId xmlns:a16="http://schemas.microsoft.com/office/drawing/2014/main" id="{38DD980C-B883-D3BF-7166-893C0F10B583}"/>
              </a:ext>
            </a:extLst>
          </p:cNvPr>
          <p:cNvSpPr/>
          <p:nvPr/>
        </p:nvSpPr>
        <p:spPr>
          <a:xfrm>
            <a:off x="692097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6" name="Text 59">
            <a:extLst>
              <a:ext uri="{FF2B5EF4-FFF2-40B4-BE49-F238E27FC236}">
                <a16:creationId xmlns:a16="http://schemas.microsoft.com/office/drawing/2014/main" id="{90AC7CF3-2152-E3C9-F8D8-B45FF20065A1}"/>
              </a:ext>
            </a:extLst>
          </p:cNvPr>
          <p:cNvSpPr/>
          <p:nvPr/>
        </p:nvSpPr>
        <p:spPr>
          <a:xfrm>
            <a:off x="6806676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10010</a:t>
            </a:r>
            <a:endParaRPr lang="en-US" sz="1600" dirty="0">
              <a:latin typeface="+mj-lt"/>
            </a:endParaRPr>
          </a:p>
        </p:txBody>
      </p:sp>
      <p:sp>
        <p:nvSpPr>
          <p:cNvPr id="67" name="Shape 60">
            <a:extLst>
              <a:ext uri="{FF2B5EF4-FFF2-40B4-BE49-F238E27FC236}">
                <a16:creationId xmlns:a16="http://schemas.microsoft.com/office/drawing/2014/main" id="{9BB83162-E4C0-E0C0-8272-7480A61A21E3}"/>
              </a:ext>
            </a:extLst>
          </p:cNvPr>
          <p:cNvSpPr/>
          <p:nvPr/>
        </p:nvSpPr>
        <p:spPr>
          <a:xfrm>
            <a:off x="732198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8" name="Shape 61">
            <a:extLst>
              <a:ext uri="{FF2B5EF4-FFF2-40B4-BE49-F238E27FC236}">
                <a16:creationId xmlns:a16="http://schemas.microsoft.com/office/drawing/2014/main" id="{C5FC0746-6A23-B06D-BF0D-26927334BF17}"/>
              </a:ext>
            </a:extLst>
          </p:cNvPr>
          <p:cNvSpPr/>
          <p:nvPr/>
        </p:nvSpPr>
        <p:spPr>
          <a:xfrm>
            <a:off x="727169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9" name="Text 62">
            <a:extLst>
              <a:ext uri="{FF2B5EF4-FFF2-40B4-BE49-F238E27FC236}">
                <a16:creationId xmlns:a16="http://schemas.microsoft.com/office/drawing/2014/main" id="{5DB4FEEE-E26F-5ACE-52C3-927C428679E1}"/>
              </a:ext>
            </a:extLst>
          </p:cNvPr>
          <p:cNvSpPr/>
          <p:nvPr/>
        </p:nvSpPr>
        <p:spPr>
          <a:xfrm>
            <a:off x="7157392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10011</a:t>
            </a:r>
            <a:endParaRPr lang="en-US" sz="1600" dirty="0">
              <a:latin typeface="+mj-lt"/>
            </a:endParaRPr>
          </a:p>
        </p:txBody>
      </p:sp>
      <p:sp>
        <p:nvSpPr>
          <p:cNvPr id="70" name="Shape 63">
            <a:extLst>
              <a:ext uri="{FF2B5EF4-FFF2-40B4-BE49-F238E27FC236}">
                <a16:creationId xmlns:a16="http://schemas.microsoft.com/office/drawing/2014/main" id="{CA72E7D9-29F6-F3FF-B642-9F2BF4F05299}"/>
              </a:ext>
            </a:extLst>
          </p:cNvPr>
          <p:cNvSpPr/>
          <p:nvPr/>
        </p:nvSpPr>
        <p:spPr>
          <a:xfrm>
            <a:off x="767270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71" name="Shape 64">
            <a:extLst>
              <a:ext uri="{FF2B5EF4-FFF2-40B4-BE49-F238E27FC236}">
                <a16:creationId xmlns:a16="http://schemas.microsoft.com/office/drawing/2014/main" id="{D9B89BE7-36CE-8CCF-804D-92FACE10B527}"/>
              </a:ext>
            </a:extLst>
          </p:cNvPr>
          <p:cNvSpPr/>
          <p:nvPr/>
        </p:nvSpPr>
        <p:spPr>
          <a:xfrm>
            <a:off x="762240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72" name="Text 65">
            <a:extLst>
              <a:ext uri="{FF2B5EF4-FFF2-40B4-BE49-F238E27FC236}">
                <a16:creationId xmlns:a16="http://schemas.microsoft.com/office/drawing/2014/main" id="{2CAF0C54-D146-685D-6FBC-C7016B4AEC34}"/>
              </a:ext>
            </a:extLst>
          </p:cNvPr>
          <p:cNvSpPr/>
          <p:nvPr/>
        </p:nvSpPr>
        <p:spPr>
          <a:xfrm>
            <a:off x="7508109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10100</a:t>
            </a:r>
            <a:endParaRPr lang="en-US" sz="1600" dirty="0">
              <a:latin typeface="+mj-lt"/>
            </a:endParaRPr>
          </a:p>
        </p:txBody>
      </p:sp>
      <p:sp>
        <p:nvSpPr>
          <p:cNvPr id="73" name="Shape 66">
            <a:extLst>
              <a:ext uri="{FF2B5EF4-FFF2-40B4-BE49-F238E27FC236}">
                <a16:creationId xmlns:a16="http://schemas.microsoft.com/office/drawing/2014/main" id="{B42A8D38-4B01-BAF2-7644-E5CB9F7A0BE0}"/>
              </a:ext>
            </a:extLst>
          </p:cNvPr>
          <p:cNvSpPr/>
          <p:nvPr/>
        </p:nvSpPr>
        <p:spPr>
          <a:xfrm>
            <a:off x="802341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74" name="Shape 67">
            <a:extLst>
              <a:ext uri="{FF2B5EF4-FFF2-40B4-BE49-F238E27FC236}">
                <a16:creationId xmlns:a16="http://schemas.microsoft.com/office/drawing/2014/main" id="{F1130A4A-DC08-4993-49E1-2F251914FC55}"/>
              </a:ext>
            </a:extLst>
          </p:cNvPr>
          <p:cNvSpPr/>
          <p:nvPr/>
        </p:nvSpPr>
        <p:spPr>
          <a:xfrm>
            <a:off x="797312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75" name="Text 68">
            <a:extLst>
              <a:ext uri="{FF2B5EF4-FFF2-40B4-BE49-F238E27FC236}">
                <a16:creationId xmlns:a16="http://schemas.microsoft.com/office/drawing/2014/main" id="{CBCA45CE-765E-D9A6-44A2-A889E0FE95F0}"/>
              </a:ext>
            </a:extLst>
          </p:cNvPr>
          <p:cNvSpPr/>
          <p:nvPr/>
        </p:nvSpPr>
        <p:spPr>
          <a:xfrm>
            <a:off x="7858826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 w="28575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10101</a:t>
            </a:r>
            <a:endParaRPr lang="en-US" sz="1600" dirty="0">
              <a:latin typeface="+mj-lt"/>
            </a:endParaRPr>
          </a:p>
        </p:txBody>
      </p:sp>
      <p:sp>
        <p:nvSpPr>
          <p:cNvPr id="76" name="Shape 69">
            <a:extLst>
              <a:ext uri="{FF2B5EF4-FFF2-40B4-BE49-F238E27FC236}">
                <a16:creationId xmlns:a16="http://schemas.microsoft.com/office/drawing/2014/main" id="{99CEA2F3-C304-6B26-3A2B-3D0137A16C00}"/>
              </a:ext>
            </a:extLst>
          </p:cNvPr>
          <p:cNvSpPr/>
          <p:nvPr/>
        </p:nvSpPr>
        <p:spPr>
          <a:xfrm>
            <a:off x="837413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77" name="Shape 70">
            <a:extLst>
              <a:ext uri="{FF2B5EF4-FFF2-40B4-BE49-F238E27FC236}">
                <a16:creationId xmlns:a16="http://schemas.microsoft.com/office/drawing/2014/main" id="{43BCF16E-C550-D8B1-4A17-D58227FA5A79}"/>
              </a:ext>
            </a:extLst>
          </p:cNvPr>
          <p:cNvSpPr/>
          <p:nvPr/>
        </p:nvSpPr>
        <p:spPr>
          <a:xfrm>
            <a:off x="832384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78" name="Text 71">
            <a:extLst>
              <a:ext uri="{FF2B5EF4-FFF2-40B4-BE49-F238E27FC236}">
                <a16:creationId xmlns:a16="http://schemas.microsoft.com/office/drawing/2014/main" id="{2D283EA0-9633-DA15-778C-508DE3AC5480}"/>
              </a:ext>
            </a:extLst>
          </p:cNvPr>
          <p:cNvSpPr/>
          <p:nvPr/>
        </p:nvSpPr>
        <p:spPr>
          <a:xfrm>
            <a:off x="8209542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10110</a:t>
            </a:r>
            <a:endParaRPr lang="en-US" sz="1600" dirty="0">
              <a:latin typeface="+mj-lt"/>
            </a:endParaRPr>
          </a:p>
        </p:txBody>
      </p:sp>
      <p:sp>
        <p:nvSpPr>
          <p:cNvPr id="79" name="Shape 72">
            <a:extLst>
              <a:ext uri="{FF2B5EF4-FFF2-40B4-BE49-F238E27FC236}">
                <a16:creationId xmlns:a16="http://schemas.microsoft.com/office/drawing/2014/main" id="{1B242945-5235-397E-CC1B-BCD2D6823038}"/>
              </a:ext>
            </a:extLst>
          </p:cNvPr>
          <p:cNvSpPr/>
          <p:nvPr/>
        </p:nvSpPr>
        <p:spPr>
          <a:xfrm>
            <a:off x="872485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0" name="Shape 73">
            <a:extLst>
              <a:ext uri="{FF2B5EF4-FFF2-40B4-BE49-F238E27FC236}">
                <a16:creationId xmlns:a16="http://schemas.microsoft.com/office/drawing/2014/main" id="{681342D9-2C8A-F6FB-AE12-7C74169DB81B}"/>
              </a:ext>
            </a:extLst>
          </p:cNvPr>
          <p:cNvSpPr/>
          <p:nvPr/>
        </p:nvSpPr>
        <p:spPr>
          <a:xfrm>
            <a:off x="867455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1" name="Text 74">
            <a:extLst>
              <a:ext uri="{FF2B5EF4-FFF2-40B4-BE49-F238E27FC236}">
                <a16:creationId xmlns:a16="http://schemas.microsoft.com/office/drawing/2014/main" id="{8837D900-6A10-F542-60AC-E1A2AFA02E11}"/>
              </a:ext>
            </a:extLst>
          </p:cNvPr>
          <p:cNvSpPr/>
          <p:nvPr/>
        </p:nvSpPr>
        <p:spPr>
          <a:xfrm>
            <a:off x="8560259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 w="28575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10111</a:t>
            </a:r>
            <a:endParaRPr lang="en-US" sz="1600" dirty="0">
              <a:latin typeface="+mj-lt"/>
            </a:endParaRPr>
          </a:p>
        </p:txBody>
      </p:sp>
      <p:sp>
        <p:nvSpPr>
          <p:cNvPr id="82" name="Shape 75">
            <a:extLst>
              <a:ext uri="{FF2B5EF4-FFF2-40B4-BE49-F238E27FC236}">
                <a16:creationId xmlns:a16="http://schemas.microsoft.com/office/drawing/2014/main" id="{BCA7CB6E-C7E2-4AAA-5F9B-5C2CBD6DE866}"/>
              </a:ext>
            </a:extLst>
          </p:cNvPr>
          <p:cNvSpPr/>
          <p:nvPr/>
        </p:nvSpPr>
        <p:spPr>
          <a:xfrm>
            <a:off x="9075567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3" name="Shape 76">
            <a:extLst>
              <a:ext uri="{FF2B5EF4-FFF2-40B4-BE49-F238E27FC236}">
                <a16:creationId xmlns:a16="http://schemas.microsoft.com/office/drawing/2014/main" id="{FC4CB2AB-5DAB-FDE3-8CA4-B425492A36C4}"/>
              </a:ext>
            </a:extLst>
          </p:cNvPr>
          <p:cNvSpPr/>
          <p:nvPr/>
        </p:nvSpPr>
        <p:spPr>
          <a:xfrm>
            <a:off x="9025275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4" name="Text 77">
            <a:extLst>
              <a:ext uri="{FF2B5EF4-FFF2-40B4-BE49-F238E27FC236}">
                <a16:creationId xmlns:a16="http://schemas.microsoft.com/office/drawing/2014/main" id="{1EFE3AB9-E846-8875-8457-13553F16C1F5}"/>
              </a:ext>
            </a:extLst>
          </p:cNvPr>
          <p:cNvSpPr/>
          <p:nvPr/>
        </p:nvSpPr>
        <p:spPr>
          <a:xfrm>
            <a:off x="8910975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11000</a:t>
            </a:r>
            <a:endParaRPr lang="en-US" sz="1600" dirty="0">
              <a:latin typeface="+mj-lt"/>
            </a:endParaRPr>
          </a:p>
        </p:txBody>
      </p:sp>
      <p:sp>
        <p:nvSpPr>
          <p:cNvPr id="85" name="Shape 78">
            <a:extLst>
              <a:ext uri="{FF2B5EF4-FFF2-40B4-BE49-F238E27FC236}">
                <a16:creationId xmlns:a16="http://schemas.microsoft.com/office/drawing/2014/main" id="{7FB58A41-00F0-68A2-CDA7-DE60CAC54905}"/>
              </a:ext>
            </a:extLst>
          </p:cNvPr>
          <p:cNvSpPr/>
          <p:nvPr/>
        </p:nvSpPr>
        <p:spPr>
          <a:xfrm>
            <a:off x="942628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6" name="Shape 79">
            <a:extLst>
              <a:ext uri="{FF2B5EF4-FFF2-40B4-BE49-F238E27FC236}">
                <a16:creationId xmlns:a16="http://schemas.microsoft.com/office/drawing/2014/main" id="{203DAAB6-7999-0C6A-40E1-EDD0BE8F3BFC}"/>
              </a:ext>
            </a:extLst>
          </p:cNvPr>
          <p:cNvSpPr/>
          <p:nvPr/>
        </p:nvSpPr>
        <p:spPr>
          <a:xfrm>
            <a:off x="937599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7" name="Text 80">
            <a:extLst>
              <a:ext uri="{FF2B5EF4-FFF2-40B4-BE49-F238E27FC236}">
                <a16:creationId xmlns:a16="http://schemas.microsoft.com/office/drawing/2014/main" id="{9AA2C872-1847-7B77-815F-D081AA7D080F}"/>
              </a:ext>
            </a:extLst>
          </p:cNvPr>
          <p:cNvSpPr/>
          <p:nvPr/>
        </p:nvSpPr>
        <p:spPr>
          <a:xfrm>
            <a:off x="9261692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11001</a:t>
            </a:r>
            <a:endParaRPr lang="en-US" sz="1600" dirty="0">
              <a:latin typeface="+mj-lt"/>
            </a:endParaRPr>
          </a:p>
        </p:txBody>
      </p:sp>
      <p:sp>
        <p:nvSpPr>
          <p:cNvPr id="88" name="Shape 81">
            <a:extLst>
              <a:ext uri="{FF2B5EF4-FFF2-40B4-BE49-F238E27FC236}">
                <a16:creationId xmlns:a16="http://schemas.microsoft.com/office/drawing/2014/main" id="{3E39AEFF-CB43-665A-BEBC-591FE664B314}"/>
              </a:ext>
            </a:extLst>
          </p:cNvPr>
          <p:cNvSpPr/>
          <p:nvPr/>
        </p:nvSpPr>
        <p:spPr>
          <a:xfrm>
            <a:off x="977700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9" name="Shape 82">
            <a:extLst>
              <a:ext uri="{FF2B5EF4-FFF2-40B4-BE49-F238E27FC236}">
                <a16:creationId xmlns:a16="http://schemas.microsoft.com/office/drawing/2014/main" id="{BAAD456E-CCF3-C30C-B2FB-7648D47F47CB}"/>
              </a:ext>
            </a:extLst>
          </p:cNvPr>
          <p:cNvSpPr/>
          <p:nvPr/>
        </p:nvSpPr>
        <p:spPr>
          <a:xfrm>
            <a:off x="972670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0" name="Text 83">
            <a:extLst>
              <a:ext uri="{FF2B5EF4-FFF2-40B4-BE49-F238E27FC236}">
                <a16:creationId xmlns:a16="http://schemas.microsoft.com/office/drawing/2014/main" id="{82E2DB7C-DB94-89A6-048F-37D597122CC6}"/>
              </a:ext>
            </a:extLst>
          </p:cNvPr>
          <p:cNvSpPr/>
          <p:nvPr/>
        </p:nvSpPr>
        <p:spPr>
          <a:xfrm>
            <a:off x="9612409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 w="28575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11010</a:t>
            </a:r>
            <a:endParaRPr lang="en-US" sz="1600" dirty="0">
              <a:latin typeface="+mj-lt"/>
            </a:endParaRPr>
          </a:p>
        </p:txBody>
      </p:sp>
      <p:sp>
        <p:nvSpPr>
          <p:cNvPr id="91" name="Shape 84">
            <a:extLst>
              <a:ext uri="{FF2B5EF4-FFF2-40B4-BE49-F238E27FC236}">
                <a16:creationId xmlns:a16="http://schemas.microsoft.com/office/drawing/2014/main" id="{6F833A65-ACD3-44F3-D06C-C2D36E9ADE8B}"/>
              </a:ext>
            </a:extLst>
          </p:cNvPr>
          <p:cNvSpPr/>
          <p:nvPr/>
        </p:nvSpPr>
        <p:spPr>
          <a:xfrm>
            <a:off x="10127717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2" name="Shape 85">
            <a:extLst>
              <a:ext uri="{FF2B5EF4-FFF2-40B4-BE49-F238E27FC236}">
                <a16:creationId xmlns:a16="http://schemas.microsoft.com/office/drawing/2014/main" id="{E00EF88D-EF08-F5B3-6165-E24273562250}"/>
              </a:ext>
            </a:extLst>
          </p:cNvPr>
          <p:cNvSpPr/>
          <p:nvPr/>
        </p:nvSpPr>
        <p:spPr>
          <a:xfrm>
            <a:off x="10077425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3" name="Text 86">
            <a:extLst>
              <a:ext uri="{FF2B5EF4-FFF2-40B4-BE49-F238E27FC236}">
                <a16:creationId xmlns:a16="http://schemas.microsoft.com/office/drawing/2014/main" id="{A9C28592-99C8-6996-D128-55C03FE131D1}"/>
              </a:ext>
            </a:extLst>
          </p:cNvPr>
          <p:cNvSpPr/>
          <p:nvPr/>
        </p:nvSpPr>
        <p:spPr>
          <a:xfrm>
            <a:off x="9963125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11011</a:t>
            </a:r>
            <a:endParaRPr lang="en-US" sz="1600" dirty="0">
              <a:latin typeface="+mj-lt"/>
            </a:endParaRPr>
          </a:p>
        </p:txBody>
      </p:sp>
      <p:sp>
        <p:nvSpPr>
          <p:cNvPr id="94" name="Shape 87">
            <a:extLst>
              <a:ext uri="{FF2B5EF4-FFF2-40B4-BE49-F238E27FC236}">
                <a16:creationId xmlns:a16="http://schemas.microsoft.com/office/drawing/2014/main" id="{BB663927-B048-CFB7-BF41-CA93A77B6F7A}"/>
              </a:ext>
            </a:extLst>
          </p:cNvPr>
          <p:cNvSpPr/>
          <p:nvPr/>
        </p:nvSpPr>
        <p:spPr>
          <a:xfrm>
            <a:off x="1047843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5" name="Shape 88">
            <a:extLst>
              <a:ext uri="{FF2B5EF4-FFF2-40B4-BE49-F238E27FC236}">
                <a16:creationId xmlns:a16="http://schemas.microsoft.com/office/drawing/2014/main" id="{F673F306-53B2-AD9F-BF10-639F1471F3FA}"/>
              </a:ext>
            </a:extLst>
          </p:cNvPr>
          <p:cNvSpPr/>
          <p:nvPr/>
        </p:nvSpPr>
        <p:spPr>
          <a:xfrm>
            <a:off x="1042814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6" name="Text 89">
            <a:extLst>
              <a:ext uri="{FF2B5EF4-FFF2-40B4-BE49-F238E27FC236}">
                <a16:creationId xmlns:a16="http://schemas.microsoft.com/office/drawing/2014/main" id="{1BBE631C-7D30-4F3D-339B-7DDFEC7A21DF}"/>
              </a:ext>
            </a:extLst>
          </p:cNvPr>
          <p:cNvSpPr/>
          <p:nvPr/>
        </p:nvSpPr>
        <p:spPr>
          <a:xfrm>
            <a:off x="10313842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11100</a:t>
            </a:r>
            <a:endParaRPr lang="en-US" sz="1600" dirty="0">
              <a:latin typeface="+mj-lt"/>
            </a:endParaRPr>
          </a:p>
        </p:txBody>
      </p:sp>
      <p:sp>
        <p:nvSpPr>
          <p:cNvPr id="97" name="Shape 90">
            <a:extLst>
              <a:ext uri="{FF2B5EF4-FFF2-40B4-BE49-F238E27FC236}">
                <a16:creationId xmlns:a16="http://schemas.microsoft.com/office/drawing/2014/main" id="{DD3DE75E-0D5A-988F-6FEC-E3ED145CE6A2}"/>
              </a:ext>
            </a:extLst>
          </p:cNvPr>
          <p:cNvSpPr/>
          <p:nvPr/>
        </p:nvSpPr>
        <p:spPr>
          <a:xfrm>
            <a:off x="1082915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8" name="Shape 91">
            <a:extLst>
              <a:ext uri="{FF2B5EF4-FFF2-40B4-BE49-F238E27FC236}">
                <a16:creationId xmlns:a16="http://schemas.microsoft.com/office/drawing/2014/main" id="{64A5912B-18C5-365B-5C23-DF5FE1619AC2}"/>
              </a:ext>
            </a:extLst>
          </p:cNvPr>
          <p:cNvSpPr/>
          <p:nvPr/>
        </p:nvSpPr>
        <p:spPr>
          <a:xfrm>
            <a:off x="1077885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9" name="Text 92">
            <a:extLst>
              <a:ext uri="{FF2B5EF4-FFF2-40B4-BE49-F238E27FC236}">
                <a16:creationId xmlns:a16="http://schemas.microsoft.com/office/drawing/2014/main" id="{1CAC309B-35EF-18A2-E95B-E3869D5CF8B3}"/>
              </a:ext>
            </a:extLst>
          </p:cNvPr>
          <p:cNvSpPr/>
          <p:nvPr/>
        </p:nvSpPr>
        <p:spPr>
          <a:xfrm>
            <a:off x="10664559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11101</a:t>
            </a:r>
            <a:endParaRPr lang="en-US" sz="1600" dirty="0">
              <a:latin typeface="+mj-lt"/>
            </a:endParaRPr>
          </a:p>
        </p:txBody>
      </p:sp>
      <p:sp>
        <p:nvSpPr>
          <p:cNvPr id="100" name="Shape 93">
            <a:extLst>
              <a:ext uri="{FF2B5EF4-FFF2-40B4-BE49-F238E27FC236}">
                <a16:creationId xmlns:a16="http://schemas.microsoft.com/office/drawing/2014/main" id="{D0A806B0-B5F0-51C4-1D32-5B8B95665AD5}"/>
              </a:ext>
            </a:extLst>
          </p:cNvPr>
          <p:cNvSpPr/>
          <p:nvPr/>
        </p:nvSpPr>
        <p:spPr>
          <a:xfrm>
            <a:off x="11179867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01" name="Shape 94">
            <a:extLst>
              <a:ext uri="{FF2B5EF4-FFF2-40B4-BE49-F238E27FC236}">
                <a16:creationId xmlns:a16="http://schemas.microsoft.com/office/drawing/2014/main" id="{8968922C-EB99-12E9-EE88-5DF2CCC5A40F}"/>
              </a:ext>
            </a:extLst>
          </p:cNvPr>
          <p:cNvSpPr/>
          <p:nvPr/>
        </p:nvSpPr>
        <p:spPr>
          <a:xfrm>
            <a:off x="11129575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02" name="Text 95">
            <a:extLst>
              <a:ext uri="{FF2B5EF4-FFF2-40B4-BE49-F238E27FC236}">
                <a16:creationId xmlns:a16="http://schemas.microsoft.com/office/drawing/2014/main" id="{00EF7ED4-84E1-7E6E-4241-70FB94D80D64}"/>
              </a:ext>
            </a:extLst>
          </p:cNvPr>
          <p:cNvSpPr/>
          <p:nvPr/>
        </p:nvSpPr>
        <p:spPr>
          <a:xfrm>
            <a:off x="11015275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 w="28575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11110</a:t>
            </a:r>
            <a:endParaRPr lang="en-US" sz="1600" dirty="0">
              <a:latin typeface="+mj-lt"/>
            </a:endParaRPr>
          </a:p>
        </p:txBody>
      </p:sp>
      <p:sp>
        <p:nvSpPr>
          <p:cNvPr id="103" name="Shape 96">
            <a:extLst>
              <a:ext uri="{FF2B5EF4-FFF2-40B4-BE49-F238E27FC236}">
                <a16:creationId xmlns:a16="http://schemas.microsoft.com/office/drawing/2014/main" id="{8497560C-4E90-35D9-1B7E-B05CC7FDB239}"/>
              </a:ext>
            </a:extLst>
          </p:cNvPr>
          <p:cNvSpPr/>
          <p:nvPr/>
        </p:nvSpPr>
        <p:spPr>
          <a:xfrm>
            <a:off x="1153058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04" name="Shape 97">
            <a:extLst>
              <a:ext uri="{FF2B5EF4-FFF2-40B4-BE49-F238E27FC236}">
                <a16:creationId xmlns:a16="http://schemas.microsoft.com/office/drawing/2014/main" id="{BE4149EF-BBA9-ED13-E264-2D1FEE5A6996}"/>
              </a:ext>
            </a:extLst>
          </p:cNvPr>
          <p:cNvSpPr/>
          <p:nvPr/>
        </p:nvSpPr>
        <p:spPr>
          <a:xfrm>
            <a:off x="1148029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05" name="Text 98">
            <a:extLst>
              <a:ext uri="{FF2B5EF4-FFF2-40B4-BE49-F238E27FC236}">
                <a16:creationId xmlns:a16="http://schemas.microsoft.com/office/drawing/2014/main" id="{FE9D780E-FEA7-0E0C-227D-E9584EA5E013}"/>
              </a:ext>
            </a:extLst>
          </p:cNvPr>
          <p:cNvSpPr/>
          <p:nvPr/>
        </p:nvSpPr>
        <p:spPr>
          <a:xfrm>
            <a:off x="11365992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11111</a:t>
            </a:r>
            <a:endParaRPr lang="en-US" sz="1600" dirty="0">
              <a:latin typeface="+mj-lt"/>
            </a:endParaRPr>
          </a:p>
        </p:txBody>
      </p:sp>
      <p:sp>
        <p:nvSpPr>
          <p:cNvPr id="106" name="Text 99">
            <a:extLst>
              <a:ext uri="{FF2B5EF4-FFF2-40B4-BE49-F238E27FC236}">
                <a16:creationId xmlns:a16="http://schemas.microsoft.com/office/drawing/2014/main" id="{3AF4F1C5-A108-C2FB-D3B7-11D51C23F492}"/>
              </a:ext>
            </a:extLst>
          </p:cNvPr>
          <p:cNvSpPr/>
          <p:nvPr/>
        </p:nvSpPr>
        <p:spPr>
          <a:xfrm>
            <a:off x="548640" y="2697480"/>
            <a:ext cx="21945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6B728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</a:t>
            </a:r>
            <a:endParaRPr lang="en-US" sz="1600" dirty="0"/>
          </a:p>
        </p:txBody>
      </p:sp>
      <p:sp>
        <p:nvSpPr>
          <p:cNvPr id="107" name="Text 100">
            <a:extLst>
              <a:ext uri="{FF2B5EF4-FFF2-40B4-BE49-F238E27FC236}">
                <a16:creationId xmlns:a16="http://schemas.microsoft.com/office/drawing/2014/main" id="{CC8CFC8F-B75A-EE81-ECCF-0BD0247B9730}"/>
              </a:ext>
            </a:extLst>
          </p:cNvPr>
          <p:cNvSpPr/>
          <p:nvPr/>
        </p:nvSpPr>
        <p:spPr>
          <a:xfrm>
            <a:off x="11420856" y="2697480"/>
            <a:ext cx="21945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6B728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31</a:t>
            </a:r>
            <a:endParaRPr lang="en-US" sz="1600" dirty="0"/>
          </a:p>
        </p:txBody>
      </p:sp>
      <p:pic>
        <p:nvPicPr>
          <p:cNvPr id="109" name="Graphic 108" descr="Computer outline">
            <a:extLst>
              <a:ext uri="{FF2B5EF4-FFF2-40B4-BE49-F238E27FC236}">
                <a16:creationId xmlns:a16="http://schemas.microsoft.com/office/drawing/2014/main" id="{63F1F86C-F7FD-9CF1-DD43-E2BC7807B0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093" y="1328609"/>
            <a:ext cx="914400" cy="914400"/>
          </a:xfrm>
          <a:prstGeom prst="rect">
            <a:avLst/>
          </a:prstGeom>
        </p:spPr>
      </p:pic>
      <p:pic>
        <p:nvPicPr>
          <p:cNvPr id="111" name="Graphic 110" descr="Laptop outline">
            <a:extLst>
              <a:ext uri="{FF2B5EF4-FFF2-40B4-BE49-F238E27FC236}">
                <a16:creationId xmlns:a16="http://schemas.microsoft.com/office/drawing/2014/main" id="{4E584C25-F7D6-266B-B81F-D73814D216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65019" y="1286879"/>
            <a:ext cx="914400" cy="914400"/>
          </a:xfrm>
          <a:prstGeom prst="rect">
            <a:avLst/>
          </a:prstGeom>
        </p:spPr>
      </p:pic>
      <p:pic>
        <p:nvPicPr>
          <p:cNvPr id="112" name="Graphic 111" descr="Laptop outline">
            <a:extLst>
              <a:ext uri="{FF2B5EF4-FFF2-40B4-BE49-F238E27FC236}">
                <a16:creationId xmlns:a16="http://schemas.microsoft.com/office/drawing/2014/main" id="{1D6B70B4-6E1A-9319-C69C-542B10CC8D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0159" y="1273024"/>
            <a:ext cx="914400" cy="914400"/>
          </a:xfrm>
          <a:prstGeom prst="rect">
            <a:avLst/>
          </a:prstGeom>
        </p:spPr>
      </p:pic>
      <p:pic>
        <p:nvPicPr>
          <p:cNvPr id="113" name="Graphic 112" descr="Laptop outline">
            <a:extLst>
              <a:ext uri="{FF2B5EF4-FFF2-40B4-BE49-F238E27FC236}">
                <a16:creationId xmlns:a16="http://schemas.microsoft.com/office/drawing/2014/main" id="{8288DD66-2B7D-73A2-50B2-CA759A2CBA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0801" y="1273024"/>
            <a:ext cx="914400" cy="914400"/>
          </a:xfrm>
          <a:prstGeom prst="rect">
            <a:avLst/>
          </a:prstGeom>
        </p:spPr>
      </p:pic>
      <p:pic>
        <p:nvPicPr>
          <p:cNvPr id="114" name="Graphic 113" descr="Laptop outline">
            <a:extLst>
              <a:ext uri="{FF2B5EF4-FFF2-40B4-BE49-F238E27FC236}">
                <a16:creationId xmlns:a16="http://schemas.microsoft.com/office/drawing/2014/main" id="{D8BEFE76-9455-82AB-9C10-08BD14DF13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74134" y="1273025"/>
            <a:ext cx="914400" cy="914400"/>
          </a:xfrm>
          <a:prstGeom prst="rect">
            <a:avLst/>
          </a:prstGeom>
        </p:spPr>
      </p:pic>
      <p:pic>
        <p:nvPicPr>
          <p:cNvPr id="115" name="Graphic 114" descr="Laptop outline">
            <a:extLst>
              <a:ext uri="{FF2B5EF4-FFF2-40B4-BE49-F238E27FC236}">
                <a16:creationId xmlns:a16="http://schemas.microsoft.com/office/drawing/2014/main" id="{29144F30-818E-7BC9-5758-C944BC1E4C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6185" y="1328443"/>
            <a:ext cx="914400" cy="914400"/>
          </a:xfrm>
          <a:prstGeom prst="rect">
            <a:avLst/>
          </a:prstGeom>
        </p:spPr>
      </p:pic>
      <p:pic>
        <p:nvPicPr>
          <p:cNvPr id="116" name="Graphic 115" descr="Computer outline">
            <a:extLst>
              <a:ext uri="{FF2B5EF4-FFF2-40B4-BE49-F238E27FC236}">
                <a16:creationId xmlns:a16="http://schemas.microsoft.com/office/drawing/2014/main" id="{30AB50EB-928A-371C-AF0E-E19D1B65DE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90109" y="1314755"/>
            <a:ext cx="914400" cy="914400"/>
          </a:xfrm>
          <a:prstGeom prst="rect">
            <a:avLst/>
          </a:prstGeom>
        </p:spPr>
      </p:pic>
      <p:pic>
        <p:nvPicPr>
          <p:cNvPr id="117" name="Graphic 116" descr="Computer outline">
            <a:extLst>
              <a:ext uri="{FF2B5EF4-FFF2-40B4-BE49-F238E27FC236}">
                <a16:creationId xmlns:a16="http://schemas.microsoft.com/office/drawing/2014/main" id="{C2A899A0-44DC-A192-B456-E3EF4092BC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6184" y="1304823"/>
            <a:ext cx="914400" cy="914400"/>
          </a:xfrm>
          <a:prstGeom prst="rect">
            <a:avLst/>
          </a:prstGeom>
        </p:spPr>
      </p:pic>
      <p:pic>
        <p:nvPicPr>
          <p:cNvPr id="118" name="Graphic 117" descr="Computer outline">
            <a:extLst>
              <a:ext uri="{FF2B5EF4-FFF2-40B4-BE49-F238E27FC236}">
                <a16:creationId xmlns:a16="http://schemas.microsoft.com/office/drawing/2014/main" id="{2395D38F-29C3-40CD-0B3C-5EBC29D5C4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80093" y="1287045"/>
            <a:ext cx="914400" cy="9144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2099D0B-38DE-48F2-3336-31048AA085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8788"/>
              </p:ext>
            </p:extLst>
          </p:nvPr>
        </p:nvGraphicFramePr>
        <p:xfrm>
          <a:off x="2326730" y="4367636"/>
          <a:ext cx="4042467" cy="2219960"/>
        </p:xfrm>
        <a:graphic>
          <a:graphicData uri="http://schemas.openxmlformats.org/drawingml/2006/table">
            <a:tbl>
              <a:tblPr firstRow="1" bandRow="1">
                <a:tableStyleId>{81FDD5B0-E879-4804-86C0-EE54DCB0DCBB}</a:tableStyleId>
              </a:tblPr>
              <a:tblGrid>
                <a:gridCol w="2443903">
                  <a:extLst>
                    <a:ext uri="{9D8B030D-6E8A-4147-A177-3AD203B41FA5}">
                      <a16:colId xmlns:a16="http://schemas.microsoft.com/office/drawing/2014/main" val="121067036"/>
                    </a:ext>
                  </a:extLst>
                </a:gridCol>
                <a:gridCol w="1598564">
                  <a:extLst>
                    <a:ext uri="{9D8B030D-6E8A-4147-A177-3AD203B41FA5}">
                      <a16:colId xmlns:a16="http://schemas.microsoft.com/office/drawing/2014/main" val="12395744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Common prefix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Peers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66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0011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880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896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00011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443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01010, 01110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784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11010, 11110</a:t>
                      </a:r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48311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CC47B93-2FA6-A678-0769-AF0D704EC041}"/>
              </a:ext>
            </a:extLst>
          </p:cNvPr>
          <p:cNvSpPr txBox="1"/>
          <p:nvPr/>
        </p:nvSpPr>
        <p:spPr>
          <a:xfrm>
            <a:off x="279601" y="441960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Buckets of 00111:</a:t>
            </a: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05D595AE-F82A-BB9F-F3DD-54349A06F799}"/>
              </a:ext>
            </a:extLst>
          </p:cNvPr>
          <p:cNvSpPr/>
          <p:nvPr/>
        </p:nvSpPr>
        <p:spPr>
          <a:xfrm>
            <a:off x="1710515" y="2493819"/>
            <a:ext cx="1352577" cy="1090624"/>
          </a:xfrm>
          <a:prstGeom prst="arc">
            <a:avLst>
              <a:gd name="adj1" fmla="val 10836083"/>
              <a:gd name="adj2" fmla="val 0"/>
            </a:avLst>
          </a:prstGeom>
          <a:ln w="38100">
            <a:solidFill>
              <a:schemeClr val="accent5">
                <a:lumMod val="75000"/>
              </a:schemeClr>
            </a:solidFill>
            <a:headEnd type="triangl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86B197D8-6D73-D672-FB6C-B3D33C672819}"/>
              </a:ext>
            </a:extLst>
          </p:cNvPr>
          <p:cNvSpPr/>
          <p:nvPr/>
        </p:nvSpPr>
        <p:spPr>
          <a:xfrm flipH="1">
            <a:off x="3134916" y="2784764"/>
            <a:ext cx="1030613" cy="872836"/>
          </a:xfrm>
          <a:prstGeom prst="arc">
            <a:avLst>
              <a:gd name="adj1" fmla="val 11673086"/>
              <a:gd name="adj2" fmla="val 20638208"/>
            </a:avLst>
          </a:prstGeom>
          <a:ln w="38100">
            <a:solidFill>
              <a:schemeClr val="accent2"/>
            </a:solidFill>
            <a:headEnd type="triangl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F4516D2C-C78F-6D6B-D566-21C5B8002A0A}"/>
              </a:ext>
            </a:extLst>
          </p:cNvPr>
          <p:cNvSpPr/>
          <p:nvPr/>
        </p:nvSpPr>
        <p:spPr>
          <a:xfrm flipH="1">
            <a:off x="3113381" y="2452255"/>
            <a:ext cx="2433483" cy="1357746"/>
          </a:xfrm>
          <a:prstGeom prst="arc">
            <a:avLst>
              <a:gd name="adj1" fmla="val 11019170"/>
              <a:gd name="adj2" fmla="val 21449040"/>
            </a:avLst>
          </a:prstGeom>
          <a:ln w="38100">
            <a:solidFill>
              <a:schemeClr val="accent2"/>
            </a:solidFill>
            <a:headEnd type="triangl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0CF55CD-B914-48DF-43B3-E800401921CB}"/>
              </a:ext>
            </a:extLst>
          </p:cNvPr>
          <p:cNvSpPr/>
          <p:nvPr/>
        </p:nvSpPr>
        <p:spPr>
          <a:xfrm flipH="1">
            <a:off x="3113382" y="2514924"/>
            <a:ext cx="6831251" cy="1447477"/>
          </a:xfrm>
          <a:prstGeom prst="arc">
            <a:avLst>
              <a:gd name="adj1" fmla="val 11019170"/>
              <a:gd name="adj2" fmla="val 21449040"/>
            </a:avLst>
          </a:prstGeom>
          <a:ln w="38100">
            <a:solidFill>
              <a:schemeClr val="tx2">
                <a:lumMod val="50000"/>
              </a:schemeClr>
            </a:solidFill>
            <a:headEnd type="triangl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Arc 107">
            <a:extLst>
              <a:ext uri="{FF2B5EF4-FFF2-40B4-BE49-F238E27FC236}">
                <a16:creationId xmlns:a16="http://schemas.microsoft.com/office/drawing/2014/main" id="{35023E7F-D6F8-490C-492E-D6E712997AB6}"/>
              </a:ext>
            </a:extLst>
          </p:cNvPr>
          <p:cNvSpPr/>
          <p:nvPr/>
        </p:nvSpPr>
        <p:spPr>
          <a:xfrm flipH="1">
            <a:off x="3079683" y="2572674"/>
            <a:ext cx="8103227" cy="1203578"/>
          </a:xfrm>
          <a:prstGeom prst="arc">
            <a:avLst>
              <a:gd name="adj1" fmla="val 10896893"/>
              <a:gd name="adj2" fmla="val 21449040"/>
            </a:avLst>
          </a:prstGeom>
          <a:ln w="38100">
            <a:solidFill>
              <a:schemeClr val="tx2">
                <a:lumMod val="50000"/>
              </a:schemeClr>
            </a:solidFill>
            <a:headEnd type="triangl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89ACD33-BA00-88DA-1017-B537F5499D3B}"/>
              </a:ext>
            </a:extLst>
          </p:cNvPr>
          <p:cNvSpPr txBox="1"/>
          <p:nvPr/>
        </p:nvSpPr>
        <p:spPr>
          <a:xfrm>
            <a:off x="6670843" y="4369620"/>
            <a:ext cx="51433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Peers in a bucket are the contacts of a node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Nodes can appear and disappear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Buckets contents change over time</a:t>
            </a:r>
          </a:p>
          <a:p>
            <a:endParaRPr lang="en-US" sz="1800" dirty="0"/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55228F15-6A82-74B9-26E5-66053388A2DC}"/>
              </a:ext>
            </a:extLst>
          </p:cNvPr>
          <p:cNvCxnSpPr>
            <a:cxnSpLocks/>
          </p:cNvCxnSpPr>
          <p:nvPr/>
        </p:nvCxnSpPr>
        <p:spPr>
          <a:xfrm>
            <a:off x="1710518" y="2221853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9032711B-6B2F-EF06-0D80-F34E148A0D07}"/>
              </a:ext>
            </a:extLst>
          </p:cNvPr>
          <p:cNvCxnSpPr>
            <a:cxnSpLocks/>
          </p:cNvCxnSpPr>
          <p:nvPr/>
        </p:nvCxnSpPr>
        <p:spPr>
          <a:xfrm>
            <a:off x="4165534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1A5FD066-7165-928A-0DA6-3A051AF83FE8}"/>
              </a:ext>
            </a:extLst>
          </p:cNvPr>
          <p:cNvCxnSpPr>
            <a:cxnSpLocks/>
          </p:cNvCxnSpPr>
          <p:nvPr/>
        </p:nvCxnSpPr>
        <p:spPr>
          <a:xfrm>
            <a:off x="5568401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415ECA5C-E1EC-747D-2664-74A580439B68}"/>
              </a:ext>
            </a:extLst>
          </p:cNvPr>
          <p:cNvCxnSpPr>
            <a:cxnSpLocks/>
          </p:cNvCxnSpPr>
          <p:nvPr/>
        </p:nvCxnSpPr>
        <p:spPr>
          <a:xfrm>
            <a:off x="6620551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981B9632-AC80-E655-D2BC-9039CADDF0C2}"/>
              </a:ext>
            </a:extLst>
          </p:cNvPr>
          <p:cNvCxnSpPr>
            <a:cxnSpLocks/>
          </p:cNvCxnSpPr>
          <p:nvPr/>
        </p:nvCxnSpPr>
        <p:spPr>
          <a:xfrm>
            <a:off x="8029827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C20D2322-15E2-D51B-FC39-08E4E9035038}"/>
              </a:ext>
            </a:extLst>
          </p:cNvPr>
          <p:cNvCxnSpPr>
            <a:cxnSpLocks/>
          </p:cNvCxnSpPr>
          <p:nvPr/>
        </p:nvCxnSpPr>
        <p:spPr>
          <a:xfrm>
            <a:off x="8731260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080A94FD-E73E-665A-0B5E-B690FA7B9DB4}"/>
              </a:ext>
            </a:extLst>
          </p:cNvPr>
          <p:cNvCxnSpPr>
            <a:cxnSpLocks/>
          </p:cNvCxnSpPr>
          <p:nvPr/>
        </p:nvCxnSpPr>
        <p:spPr>
          <a:xfrm>
            <a:off x="9760009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E36E53D2-287C-4A6C-34C4-3065245ED81B}"/>
              </a:ext>
            </a:extLst>
          </p:cNvPr>
          <p:cNvCxnSpPr>
            <a:cxnSpLocks/>
          </p:cNvCxnSpPr>
          <p:nvPr/>
        </p:nvCxnSpPr>
        <p:spPr>
          <a:xfrm>
            <a:off x="11187027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C6661B58-532B-1B65-DE65-802C5FE6FFCB}"/>
              </a:ext>
            </a:extLst>
          </p:cNvPr>
          <p:cNvCxnSpPr>
            <a:cxnSpLocks/>
          </p:cNvCxnSpPr>
          <p:nvPr/>
        </p:nvCxnSpPr>
        <p:spPr>
          <a:xfrm>
            <a:off x="3113385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00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8" grpId="0" animBg="1"/>
      <p:bldP spid="1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55ED188-4C9F-0692-BBE2-A26B5D642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F8E4-5FB3-FC18-3CE5-302C8CE4D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rebuchet MS"/>
              </a:rPr>
              <a:t>Crash Course on </a:t>
            </a:r>
            <a:r>
              <a:rPr lang="en-US" sz="4000" dirty="0" err="1">
                <a:latin typeface="Trebuchet MS"/>
              </a:rPr>
              <a:t>Kademlia</a:t>
            </a:r>
            <a:endParaRPr lang="en-US" sz="4000" dirty="0">
              <a:solidFill>
                <a:srgbClr val="1F3864"/>
              </a:solidFill>
            </a:endParaRPr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772E7DAB-6BFD-C563-7C5D-3AFB16EA431D}"/>
              </a:ext>
            </a:extLst>
          </p:cNvPr>
          <p:cNvSpPr/>
          <p:nvPr/>
        </p:nvSpPr>
        <p:spPr>
          <a:xfrm>
            <a:off x="658368" y="3154680"/>
            <a:ext cx="10872216" cy="0"/>
          </a:xfrm>
          <a:prstGeom prst="line">
            <a:avLst/>
          </a:prstGeom>
          <a:noFill/>
          <a:ln w="15875">
            <a:solidFill>
              <a:srgbClr val="374151"/>
            </a:solidFill>
            <a:prstDash val="solid"/>
            <a:headEnd type="none"/>
            <a:tailEnd type="none"/>
          </a:ln>
        </p:spPr>
        <p:txBody>
          <a:bodyPr vert="vert270"/>
          <a:lstStyle/>
          <a:p>
            <a:endParaRPr lang="en-US" sz="1600">
              <a:latin typeface="+mj-lt"/>
            </a:endParaRPr>
          </a:p>
        </p:txBody>
      </p:sp>
      <p:sp>
        <p:nvSpPr>
          <p:cNvPr id="10" name="Shape 3">
            <a:extLst>
              <a:ext uri="{FF2B5EF4-FFF2-40B4-BE49-F238E27FC236}">
                <a16:creationId xmlns:a16="http://schemas.microsoft.com/office/drawing/2014/main" id="{DBA89677-5AD4-157E-F007-3752C35D02FD}"/>
              </a:ext>
            </a:extLst>
          </p:cNvPr>
          <p:cNvSpPr/>
          <p:nvPr/>
        </p:nvSpPr>
        <p:spPr>
          <a:xfrm>
            <a:off x="65836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1" name="Shape 4">
            <a:extLst>
              <a:ext uri="{FF2B5EF4-FFF2-40B4-BE49-F238E27FC236}">
                <a16:creationId xmlns:a16="http://schemas.microsoft.com/office/drawing/2014/main" id="{6A5DAE59-BE5B-9590-71BC-CADF7A01C864}"/>
              </a:ext>
            </a:extLst>
          </p:cNvPr>
          <p:cNvSpPr/>
          <p:nvPr/>
        </p:nvSpPr>
        <p:spPr>
          <a:xfrm>
            <a:off x="60807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E23456DA-A81B-ECEA-81CA-9154183A1CB3}"/>
              </a:ext>
            </a:extLst>
          </p:cNvPr>
          <p:cNvSpPr/>
          <p:nvPr/>
        </p:nvSpPr>
        <p:spPr>
          <a:xfrm>
            <a:off x="493776" y="3355847"/>
            <a:ext cx="329184" cy="7221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00000</a:t>
            </a:r>
            <a:endParaRPr lang="en-US" sz="1600" dirty="0">
              <a:latin typeface="+mj-lt"/>
            </a:endParaRPr>
          </a:p>
        </p:txBody>
      </p:sp>
      <p:sp>
        <p:nvSpPr>
          <p:cNvPr id="13" name="Shape 6">
            <a:extLst>
              <a:ext uri="{FF2B5EF4-FFF2-40B4-BE49-F238E27FC236}">
                <a16:creationId xmlns:a16="http://schemas.microsoft.com/office/drawing/2014/main" id="{A07AA85B-43E7-EF8A-7FD0-259E953043F5}"/>
              </a:ext>
            </a:extLst>
          </p:cNvPr>
          <p:cNvSpPr/>
          <p:nvPr/>
        </p:nvSpPr>
        <p:spPr>
          <a:xfrm>
            <a:off x="1009085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4" name="Shape 7">
            <a:extLst>
              <a:ext uri="{FF2B5EF4-FFF2-40B4-BE49-F238E27FC236}">
                <a16:creationId xmlns:a16="http://schemas.microsoft.com/office/drawing/2014/main" id="{AC3F8C22-FC18-4B3C-8299-DD50C3F0C2AE}"/>
              </a:ext>
            </a:extLst>
          </p:cNvPr>
          <p:cNvSpPr/>
          <p:nvPr/>
        </p:nvSpPr>
        <p:spPr>
          <a:xfrm>
            <a:off x="958793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5" name="Text 8">
            <a:extLst>
              <a:ext uri="{FF2B5EF4-FFF2-40B4-BE49-F238E27FC236}">
                <a16:creationId xmlns:a16="http://schemas.microsoft.com/office/drawing/2014/main" id="{5191C0C3-530B-9A01-A7A7-FEBCE5D63844}"/>
              </a:ext>
            </a:extLst>
          </p:cNvPr>
          <p:cNvSpPr/>
          <p:nvPr/>
        </p:nvSpPr>
        <p:spPr>
          <a:xfrm>
            <a:off x="844493" y="3355847"/>
            <a:ext cx="329184" cy="7221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00001</a:t>
            </a:r>
            <a:endParaRPr lang="en-US" sz="1600" dirty="0">
              <a:latin typeface="+mj-lt"/>
            </a:endParaRPr>
          </a:p>
        </p:txBody>
      </p:sp>
      <p:sp>
        <p:nvSpPr>
          <p:cNvPr id="16" name="Shape 9">
            <a:extLst>
              <a:ext uri="{FF2B5EF4-FFF2-40B4-BE49-F238E27FC236}">
                <a16:creationId xmlns:a16="http://schemas.microsoft.com/office/drawing/2014/main" id="{4CA6184A-E57E-33A8-7B02-8442F867E587}"/>
              </a:ext>
            </a:extLst>
          </p:cNvPr>
          <p:cNvSpPr/>
          <p:nvPr/>
        </p:nvSpPr>
        <p:spPr>
          <a:xfrm>
            <a:off x="135980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7" name="Shape 10">
            <a:extLst>
              <a:ext uri="{FF2B5EF4-FFF2-40B4-BE49-F238E27FC236}">
                <a16:creationId xmlns:a16="http://schemas.microsoft.com/office/drawing/2014/main" id="{5E12BF35-A42C-DCBB-5433-5CACAEF52F56}"/>
              </a:ext>
            </a:extLst>
          </p:cNvPr>
          <p:cNvSpPr/>
          <p:nvPr/>
        </p:nvSpPr>
        <p:spPr>
          <a:xfrm>
            <a:off x="130950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8" name="Text 11">
            <a:extLst>
              <a:ext uri="{FF2B5EF4-FFF2-40B4-BE49-F238E27FC236}">
                <a16:creationId xmlns:a16="http://schemas.microsoft.com/office/drawing/2014/main" id="{E340293F-59B6-209D-7131-0EA4118696F0}"/>
              </a:ext>
            </a:extLst>
          </p:cNvPr>
          <p:cNvSpPr/>
          <p:nvPr/>
        </p:nvSpPr>
        <p:spPr>
          <a:xfrm>
            <a:off x="1195209" y="3355847"/>
            <a:ext cx="329184" cy="7221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00010</a:t>
            </a:r>
            <a:endParaRPr lang="en-US" sz="1600" dirty="0">
              <a:latin typeface="+mj-lt"/>
            </a:endParaRPr>
          </a:p>
        </p:txBody>
      </p:sp>
      <p:sp>
        <p:nvSpPr>
          <p:cNvPr id="19" name="Shape 12">
            <a:extLst>
              <a:ext uri="{FF2B5EF4-FFF2-40B4-BE49-F238E27FC236}">
                <a16:creationId xmlns:a16="http://schemas.microsoft.com/office/drawing/2014/main" id="{BE2823A3-D4C8-E06A-570F-FF4D11C0644D}"/>
              </a:ext>
            </a:extLst>
          </p:cNvPr>
          <p:cNvSpPr/>
          <p:nvPr/>
        </p:nvSpPr>
        <p:spPr>
          <a:xfrm>
            <a:off x="171051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0" name="Shape 13">
            <a:extLst>
              <a:ext uri="{FF2B5EF4-FFF2-40B4-BE49-F238E27FC236}">
                <a16:creationId xmlns:a16="http://schemas.microsoft.com/office/drawing/2014/main" id="{B062AACD-1B35-CC1B-ED41-2B51828CCB0B}"/>
              </a:ext>
            </a:extLst>
          </p:cNvPr>
          <p:cNvSpPr/>
          <p:nvPr/>
        </p:nvSpPr>
        <p:spPr>
          <a:xfrm>
            <a:off x="166022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1" name="Text 14">
            <a:extLst>
              <a:ext uri="{FF2B5EF4-FFF2-40B4-BE49-F238E27FC236}">
                <a16:creationId xmlns:a16="http://schemas.microsoft.com/office/drawing/2014/main" id="{9D9F3B73-AFBA-E8E6-A435-9C9CE2229B91}"/>
              </a:ext>
            </a:extLst>
          </p:cNvPr>
          <p:cNvSpPr/>
          <p:nvPr/>
        </p:nvSpPr>
        <p:spPr>
          <a:xfrm>
            <a:off x="1545926" y="3355847"/>
            <a:ext cx="329184" cy="7221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00011</a:t>
            </a:r>
            <a:endParaRPr lang="en-US" sz="1600" dirty="0">
              <a:latin typeface="+mj-lt"/>
            </a:endParaRPr>
          </a:p>
        </p:txBody>
      </p:sp>
      <p:sp>
        <p:nvSpPr>
          <p:cNvPr id="22" name="Shape 15">
            <a:extLst>
              <a:ext uri="{FF2B5EF4-FFF2-40B4-BE49-F238E27FC236}">
                <a16:creationId xmlns:a16="http://schemas.microsoft.com/office/drawing/2014/main" id="{4AF36505-E7E9-49F4-063D-D5D7AF10B2A7}"/>
              </a:ext>
            </a:extLst>
          </p:cNvPr>
          <p:cNvSpPr/>
          <p:nvPr/>
        </p:nvSpPr>
        <p:spPr>
          <a:xfrm>
            <a:off x="2061235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3" name="Shape 16">
            <a:extLst>
              <a:ext uri="{FF2B5EF4-FFF2-40B4-BE49-F238E27FC236}">
                <a16:creationId xmlns:a16="http://schemas.microsoft.com/office/drawing/2014/main" id="{2F6BCFB2-DED1-2A22-DBDA-DD4D04725217}"/>
              </a:ext>
            </a:extLst>
          </p:cNvPr>
          <p:cNvSpPr/>
          <p:nvPr/>
        </p:nvSpPr>
        <p:spPr>
          <a:xfrm>
            <a:off x="2010943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4" name="Text 17">
            <a:extLst>
              <a:ext uri="{FF2B5EF4-FFF2-40B4-BE49-F238E27FC236}">
                <a16:creationId xmlns:a16="http://schemas.microsoft.com/office/drawing/2014/main" id="{AFC870D7-0FD0-F028-E3AF-574839707BDC}"/>
              </a:ext>
            </a:extLst>
          </p:cNvPr>
          <p:cNvSpPr/>
          <p:nvPr/>
        </p:nvSpPr>
        <p:spPr>
          <a:xfrm>
            <a:off x="1896643" y="3355847"/>
            <a:ext cx="329184" cy="7221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00100</a:t>
            </a:r>
            <a:endParaRPr lang="en-US" sz="1600" dirty="0">
              <a:latin typeface="+mj-lt"/>
            </a:endParaRPr>
          </a:p>
        </p:txBody>
      </p:sp>
      <p:sp>
        <p:nvSpPr>
          <p:cNvPr id="25" name="Shape 18">
            <a:extLst>
              <a:ext uri="{FF2B5EF4-FFF2-40B4-BE49-F238E27FC236}">
                <a16:creationId xmlns:a16="http://schemas.microsoft.com/office/drawing/2014/main" id="{5F8899AE-075E-733F-9F03-05688A258104}"/>
              </a:ext>
            </a:extLst>
          </p:cNvPr>
          <p:cNvSpPr/>
          <p:nvPr/>
        </p:nvSpPr>
        <p:spPr>
          <a:xfrm>
            <a:off x="241195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6" name="Shape 19">
            <a:extLst>
              <a:ext uri="{FF2B5EF4-FFF2-40B4-BE49-F238E27FC236}">
                <a16:creationId xmlns:a16="http://schemas.microsoft.com/office/drawing/2014/main" id="{83528472-97E4-ADA5-51E5-10E0F164E27C}"/>
              </a:ext>
            </a:extLst>
          </p:cNvPr>
          <p:cNvSpPr/>
          <p:nvPr/>
        </p:nvSpPr>
        <p:spPr>
          <a:xfrm>
            <a:off x="236165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7" name="Text 20">
            <a:extLst>
              <a:ext uri="{FF2B5EF4-FFF2-40B4-BE49-F238E27FC236}">
                <a16:creationId xmlns:a16="http://schemas.microsoft.com/office/drawing/2014/main" id="{F5FE2941-81A2-9635-766F-7F43FE4E1E20}"/>
              </a:ext>
            </a:extLst>
          </p:cNvPr>
          <p:cNvSpPr/>
          <p:nvPr/>
        </p:nvSpPr>
        <p:spPr>
          <a:xfrm>
            <a:off x="2247359" y="3355847"/>
            <a:ext cx="329184" cy="7221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00101</a:t>
            </a:r>
            <a:endParaRPr lang="en-US" sz="1600" dirty="0">
              <a:latin typeface="+mj-lt"/>
            </a:endParaRPr>
          </a:p>
        </p:txBody>
      </p:sp>
      <p:sp>
        <p:nvSpPr>
          <p:cNvPr id="28" name="Shape 21">
            <a:extLst>
              <a:ext uri="{FF2B5EF4-FFF2-40B4-BE49-F238E27FC236}">
                <a16:creationId xmlns:a16="http://schemas.microsoft.com/office/drawing/2014/main" id="{03B7B721-B45C-5765-F1A1-68FEFD1D590D}"/>
              </a:ext>
            </a:extLst>
          </p:cNvPr>
          <p:cNvSpPr/>
          <p:nvPr/>
        </p:nvSpPr>
        <p:spPr>
          <a:xfrm>
            <a:off x="276266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29" name="Shape 22">
            <a:extLst>
              <a:ext uri="{FF2B5EF4-FFF2-40B4-BE49-F238E27FC236}">
                <a16:creationId xmlns:a16="http://schemas.microsoft.com/office/drawing/2014/main" id="{4FA75749-DBE0-6705-74AC-2E746F0678E6}"/>
              </a:ext>
            </a:extLst>
          </p:cNvPr>
          <p:cNvSpPr/>
          <p:nvPr/>
        </p:nvSpPr>
        <p:spPr>
          <a:xfrm>
            <a:off x="271237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0" name="Text 23">
            <a:extLst>
              <a:ext uri="{FF2B5EF4-FFF2-40B4-BE49-F238E27FC236}">
                <a16:creationId xmlns:a16="http://schemas.microsoft.com/office/drawing/2014/main" id="{0F916CAD-37FF-50AB-CAF7-B4FC6494CBE0}"/>
              </a:ext>
            </a:extLst>
          </p:cNvPr>
          <p:cNvSpPr/>
          <p:nvPr/>
        </p:nvSpPr>
        <p:spPr>
          <a:xfrm>
            <a:off x="2598076" y="3355847"/>
            <a:ext cx="329184" cy="7221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00110</a:t>
            </a:r>
            <a:endParaRPr lang="en-US" sz="1600" dirty="0">
              <a:latin typeface="+mj-lt"/>
            </a:endParaRPr>
          </a:p>
        </p:txBody>
      </p:sp>
      <p:sp>
        <p:nvSpPr>
          <p:cNvPr id="31" name="Shape 24">
            <a:extLst>
              <a:ext uri="{FF2B5EF4-FFF2-40B4-BE49-F238E27FC236}">
                <a16:creationId xmlns:a16="http://schemas.microsoft.com/office/drawing/2014/main" id="{2F972ED3-894A-43A4-1634-B3DC839ABD55}"/>
              </a:ext>
            </a:extLst>
          </p:cNvPr>
          <p:cNvSpPr/>
          <p:nvPr/>
        </p:nvSpPr>
        <p:spPr>
          <a:xfrm>
            <a:off x="3113385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2" name="Shape 25">
            <a:extLst>
              <a:ext uri="{FF2B5EF4-FFF2-40B4-BE49-F238E27FC236}">
                <a16:creationId xmlns:a16="http://schemas.microsoft.com/office/drawing/2014/main" id="{D1B811A3-D1E5-0252-DEAD-B5C98EA7141B}"/>
              </a:ext>
            </a:extLst>
          </p:cNvPr>
          <p:cNvSpPr/>
          <p:nvPr/>
        </p:nvSpPr>
        <p:spPr>
          <a:xfrm>
            <a:off x="3063093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3" name="Text 26">
            <a:extLst>
              <a:ext uri="{FF2B5EF4-FFF2-40B4-BE49-F238E27FC236}">
                <a16:creationId xmlns:a16="http://schemas.microsoft.com/office/drawing/2014/main" id="{A6DFEF66-0C2C-9A4F-6DF9-09514E2C07CD}"/>
              </a:ext>
            </a:extLst>
          </p:cNvPr>
          <p:cNvSpPr/>
          <p:nvPr/>
        </p:nvSpPr>
        <p:spPr>
          <a:xfrm>
            <a:off x="2948793" y="3355847"/>
            <a:ext cx="329184" cy="7221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algn="ctr"/>
            <a:r>
              <a:rPr lang="en-US" sz="1600" dirty="0">
                <a:solidFill>
                  <a:srgbClr val="111827"/>
                </a:solidFill>
                <a:latin typeface="+mj-lt"/>
                <a:cs typeface="Consolas" pitchFamily="34" charset="-120"/>
              </a:rPr>
              <a:t>00111</a:t>
            </a:r>
          </a:p>
        </p:txBody>
      </p:sp>
      <p:sp>
        <p:nvSpPr>
          <p:cNvPr id="34" name="Shape 27">
            <a:extLst>
              <a:ext uri="{FF2B5EF4-FFF2-40B4-BE49-F238E27FC236}">
                <a16:creationId xmlns:a16="http://schemas.microsoft.com/office/drawing/2014/main" id="{FA5BA64D-75DF-DC6F-69C1-79D52816C8A6}"/>
              </a:ext>
            </a:extLst>
          </p:cNvPr>
          <p:cNvSpPr/>
          <p:nvPr/>
        </p:nvSpPr>
        <p:spPr>
          <a:xfrm>
            <a:off x="346410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5" name="Shape 28">
            <a:extLst>
              <a:ext uri="{FF2B5EF4-FFF2-40B4-BE49-F238E27FC236}">
                <a16:creationId xmlns:a16="http://schemas.microsoft.com/office/drawing/2014/main" id="{8E8DAE24-1CC3-2F71-DE83-96FA8D9DC7B9}"/>
              </a:ext>
            </a:extLst>
          </p:cNvPr>
          <p:cNvSpPr/>
          <p:nvPr/>
        </p:nvSpPr>
        <p:spPr>
          <a:xfrm>
            <a:off x="341380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6" name="Text 29">
            <a:extLst>
              <a:ext uri="{FF2B5EF4-FFF2-40B4-BE49-F238E27FC236}">
                <a16:creationId xmlns:a16="http://schemas.microsoft.com/office/drawing/2014/main" id="{C3566D37-68D2-641C-3D22-099A35AF51F2}"/>
              </a:ext>
            </a:extLst>
          </p:cNvPr>
          <p:cNvSpPr/>
          <p:nvPr/>
        </p:nvSpPr>
        <p:spPr>
          <a:xfrm>
            <a:off x="3299509" y="3355847"/>
            <a:ext cx="329184" cy="7221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01000</a:t>
            </a:r>
            <a:endParaRPr lang="en-US" sz="1600" dirty="0">
              <a:latin typeface="+mj-lt"/>
            </a:endParaRPr>
          </a:p>
        </p:txBody>
      </p:sp>
      <p:sp>
        <p:nvSpPr>
          <p:cNvPr id="37" name="Shape 30">
            <a:extLst>
              <a:ext uri="{FF2B5EF4-FFF2-40B4-BE49-F238E27FC236}">
                <a16:creationId xmlns:a16="http://schemas.microsoft.com/office/drawing/2014/main" id="{13F3F9F8-40B9-669B-E89A-C116459EF844}"/>
              </a:ext>
            </a:extLst>
          </p:cNvPr>
          <p:cNvSpPr/>
          <p:nvPr/>
        </p:nvSpPr>
        <p:spPr>
          <a:xfrm>
            <a:off x="381481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8" name="Shape 31">
            <a:extLst>
              <a:ext uri="{FF2B5EF4-FFF2-40B4-BE49-F238E27FC236}">
                <a16:creationId xmlns:a16="http://schemas.microsoft.com/office/drawing/2014/main" id="{07CAF1C8-6504-B83A-680B-0EDECB71384E}"/>
              </a:ext>
            </a:extLst>
          </p:cNvPr>
          <p:cNvSpPr/>
          <p:nvPr/>
        </p:nvSpPr>
        <p:spPr>
          <a:xfrm>
            <a:off x="376452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39" name="Text 32">
            <a:extLst>
              <a:ext uri="{FF2B5EF4-FFF2-40B4-BE49-F238E27FC236}">
                <a16:creationId xmlns:a16="http://schemas.microsoft.com/office/drawing/2014/main" id="{EFBDAAC1-3654-81CC-9496-1687408BCBF4}"/>
              </a:ext>
            </a:extLst>
          </p:cNvPr>
          <p:cNvSpPr/>
          <p:nvPr/>
        </p:nvSpPr>
        <p:spPr>
          <a:xfrm>
            <a:off x="3650226" y="3355847"/>
            <a:ext cx="329184" cy="7221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01001</a:t>
            </a:r>
            <a:endParaRPr lang="en-US" sz="1600" dirty="0">
              <a:latin typeface="+mj-lt"/>
            </a:endParaRPr>
          </a:p>
        </p:txBody>
      </p:sp>
      <p:sp>
        <p:nvSpPr>
          <p:cNvPr id="40" name="Shape 33">
            <a:extLst>
              <a:ext uri="{FF2B5EF4-FFF2-40B4-BE49-F238E27FC236}">
                <a16:creationId xmlns:a16="http://schemas.microsoft.com/office/drawing/2014/main" id="{A32F245C-4AE9-361D-3006-FA86814507AB}"/>
              </a:ext>
            </a:extLst>
          </p:cNvPr>
          <p:cNvSpPr/>
          <p:nvPr/>
        </p:nvSpPr>
        <p:spPr>
          <a:xfrm>
            <a:off x="416553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41" name="Shape 34">
            <a:extLst>
              <a:ext uri="{FF2B5EF4-FFF2-40B4-BE49-F238E27FC236}">
                <a16:creationId xmlns:a16="http://schemas.microsoft.com/office/drawing/2014/main" id="{40F5A594-F7B2-B46C-A9F9-2BD5B8977231}"/>
              </a:ext>
            </a:extLst>
          </p:cNvPr>
          <p:cNvSpPr/>
          <p:nvPr/>
        </p:nvSpPr>
        <p:spPr>
          <a:xfrm>
            <a:off x="411524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42" name="Text 35">
            <a:extLst>
              <a:ext uri="{FF2B5EF4-FFF2-40B4-BE49-F238E27FC236}">
                <a16:creationId xmlns:a16="http://schemas.microsoft.com/office/drawing/2014/main" id="{13571368-C1A7-6D18-CFF7-7CD0E1E043CF}"/>
              </a:ext>
            </a:extLst>
          </p:cNvPr>
          <p:cNvSpPr/>
          <p:nvPr/>
        </p:nvSpPr>
        <p:spPr>
          <a:xfrm>
            <a:off x="4000942" y="3355847"/>
            <a:ext cx="329184" cy="7221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01010</a:t>
            </a:r>
            <a:endParaRPr lang="en-US" sz="1600" dirty="0">
              <a:latin typeface="+mj-lt"/>
            </a:endParaRPr>
          </a:p>
        </p:txBody>
      </p:sp>
      <p:sp>
        <p:nvSpPr>
          <p:cNvPr id="43" name="Shape 36">
            <a:extLst>
              <a:ext uri="{FF2B5EF4-FFF2-40B4-BE49-F238E27FC236}">
                <a16:creationId xmlns:a16="http://schemas.microsoft.com/office/drawing/2014/main" id="{59EEC3EE-071D-5C17-4AF9-14DF559EABA9}"/>
              </a:ext>
            </a:extLst>
          </p:cNvPr>
          <p:cNvSpPr/>
          <p:nvPr/>
        </p:nvSpPr>
        <p:spPr>
          <a:xfrm>
            <a:off x="451625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44" name="Shape 37">
            <a:extLst>
              <a:ext uri="{FF2B5EF4-FFF2-40B4-BE49-F238E27FC236}">
                <a16:creationId xmlns:a16="http://schemas.microsoft.com/office/drawing/2014/main" id="{7346BEC2-1941-1C60-8E2F-B4B47D022ADF}"/>
              </a:ext>
            </a:extLst>
          </p:cNvPr>
          <p:cNvSpPr/>
          <p:nvPr/>
        </p:nvSpPr>
        <p:spPr>
          <a:xfrm>
            <a:off x="446595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45" name="Text 38">
            <a:extLst>
              <a:ext uri="{FF2B5EF4-FFF2-40B4-BE49-F238E27FC236}">
                <a16:creationId xmlns:a16="http://schemas.microsoft.com/office/drawing/2014/main" id="{A1B969C4-41ED-6167-BACE-6F0BCDA5A262}"/>
              </a:ext>
            </a:extLst>
          </p:cNvPr>
          <p:cNvSpPr/>
          <p:nvPr/>
        </p:nvSpPr>
        <p:spPr>
          <a:xfrm>
            <a:off x="4351659" y="3355847"/>
            <a:ext cx="329184" cy="7221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01011</a:t>
            </a:r>
            <a:endParaRPr lang="en-US" sz="1600" dirty="0">
              <a:latin typeface="+mj-lt"/>
            </a:endParaRPr>
          </a:p>
        </p:txBody>
      </p:sp>
      <p:sp>
        <p:nvSpPr>
          <p:cNvPr id="46" name="Shape 39">
            <a:extLst>
              <a:ext uri="{FF2B5EF4-FFF2-40B4-BE49-F238E27FC236}">
                <a16:creationId xmlns:a16="http://schemas.microsoft.com/office/drawing/2014/main" id="{73A8F37B-28DF-A987-57F6-02AD874B4F49}"/>
              </a:ext>
            </a:extLst>
          </p:cNvPr>
          <p:cNvSpPr/>
          <p:nvPr/>
        </p:nvSpPr>
        <p:spPr>
          <a:xfrm>
            <a:off x="486696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47" name="Shape 40">
            <a:extLst>
              <a:ext uri="{FF2B5EF4-FFF2-40B4-BE49-F238E27FC236}">
                <a16:creationId xmlns:a16="http://schemas.microsoft.com/office/drawing/2014/main" id="{12E2601A-EEA6-0DE3-B7CD-1C79DDEE2923}"/>
              </a:ext>
            </a:extLst>
          </p:cNvPr>
          <p:cNvSpPr/>
          <p:nvPr/>
        </p:nvSpPr>
        <p:spPr>
          <a:xfrm>
            <a:off x="481667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48" name="Text 41">
            <a:extLst>
              <a:ext uri="{FF2B5EF4-FFF2-40B4-BE49-F238E27FC236}">
                <a16:creationId xmlns:a16="http://schemas.microsoft.com/office/drawing/2014/main" id="{2927DECE-7EF8-2ABD-EE63-B539776214DF}"/>
              </a:ext>
            </a:extLst>
          </p:cNvPr>
          <p:cNvSpPr/>
          <p:nvPr/>
        </p:nvSpPr>
        <p:spPr>
          <a:xfrm>
            <a:off x="4702376" y="3355847"/>
            <a:ext cx="329184" cy="7221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01100</a:t>
            </a:r>
            <a:endParaRPr lang="en-US" sz="1600" dirty="0">
              <a:latin typeface="+mj-lt"/>
            </a:endParaRPr>
          </a:p>
        </p:txBody>
      </p:sp>
      <p:sp>
        <p:nvSpPr>
          <p:cNvPr id="49" name="Shape 42">
            <a:extLst>
              <a:ext uri="{FF2B5EF4-FFF2-40B4-BE49-F238E27FC236}">
                <a16:creationId xmlns:a16="http://schemas.microsoft.com/office/drawing/2014/main" id="{C412DFB8-A74A-C721-063A-346BD9C341DD}"/>
              </a:ext>
            </a:extLst>
          </p:cNvPr>
          <p:cNvSpPr/>
          <p:nvPr/>
        </p:nvSpPr>
        <p:spPr>
          <a:xfrm>
            <a:off x="521768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0" name="Shape 43">
            <a:extLst>
              <a:ext uri="{FF2B5EF4-FFF2-40B4-BE49-F238E27FC236}">
                <a16:creationId xmlns:a16="http://schemas.microsoft.com/office/drawing/2014/main" id="{35AFFE41-AA1F-C347-2F7E-C787CC2BF735}"/>
              </a:ext>
            </a:extLst>
          </p:cNvPr>
          <p:cNvSpPr/>
          <p:nvPr/>
        </p:nvSpPr>
        <p:spPr>
          <a:xfrm>
            <a:off x="516739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1" name="Text 44">
            <a:extLst>
              <a:ext uri="{FF2B5EF4-FFF2-40B4-BE49-F238E27FC236}">
                <a16:creationId xmlns:a16="http://schemas.microsoft.com/office/drawing/2014/main" id="{85842140-E9A5-D7AF-DB63-9E16CEEA70DF}"/>
              </a:ext>
            </a:extLst>
          </p:cNvPr>
          <p:cNvSpPr/>
          <p:nvPr/>
        </p:nvSpPr>
        <p:spPr>
          <a:xfrm>
            <a:off x="5053092" y="3355847"/>
            <a:ext cx="329184" cy="7221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01101</a:t>
            </a:r>
            <a:endParaRPr lang="en-US" sz="1600" dirty="0">
              <a:latin typeface="+mj-lt"/>
            </a:endParaRPr>
          </a:p>
        </p:txBody>
      </p:sp>
      <p:sp>
        <p:nvSpPr>
          <p:cNvPr id="52" name="Shape 45">
            <a:extLst>
              <a:ext uri="{FF2B5EF4-FFF2-40B4-BE49-F238E27FC236}">
                <a16:creationId xmlns:a16="http://schemas.microsoft.com/office/drawing/2014/main" id="{4EE2A5CC-F276-936C-4E56-86D3328670AE}"/>
              </a:ext>
            </a:extLst>
          </p:cNvPr>
          <p:cNvSpPr/>
          <p:nvPr/>
        </p:nvSpPr>
        <p:spPr>
          <a:xfrm>
            <a:off x="556840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3" name="Shape 46">
            <a:extLst>
              <a:ext uri="{FF2B5EF4-FFF2-40B4-BE49-F238E27FC236}">
                <a16:creationId xmlns:a16="http://schemas.microsoft.com/office/drawing/2014/main" id="{9EC23010-045D-F552-E633-9145897AA27E}"/>
              </a:ext>
            </a:extLst>
          </p:cNvPr>
          <p:cNvSpPr/>
          <p:nvPr/>
        </p:nvSpPr>
        <p:spPr>
          <a:xfrm>
            <a:off x="551810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4" name="Text 47">
            <a:extLst>
              <a:ext uri="{FF2B5EF4-FFF2-40B4-BE49-F238E27FC236}">
                <a16:creationId xmlns:a16="http://schemas.microsoft.com/office/drawing/2014/main" id="{C0DAEA10-8C0F-2F34-A8C9-EFEAE4FB079D}"/>
              </a:ext>
            </a:extLst>
          </p:cNvPr>
          <p:cNvSpPr/>
          <p:nvPr/>
        </p:nvSpPr>
        <p:spPr>
          <a:xfrm>
            <a:off x="5403809" y="3355847"/>
            <a:ext cx="329184" cy="7221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01110</a:t>
            </a:r>
            <a:endParaRPr lang="en-US" sz="1600" dirty="0">
              <a:latin typeface="+mj-lt"/>
            </a:endParaRPr>
          </a:p>
        </p:txBody>
      </p:sp>
      <p:sp>
        <p:nvSpPr>
          <p:cNvPr id="55" name="Shape 48">
            <a:extLst>
              <a:ext uri="{FF2B5EF4-FFF2-40B4-BE49-F238E27FC236}">
                <a16:creationId xmlns:a16="http://schemas.microsoft.com/office/drawing/2014/main" id="{CBCC0D44-D81D-CC79-010C-DFB32906DB15}"/>
              </a:ext>
            </a:extLst>
          </p:cNvPr>
          <p:cNvSpPr/>
          <p:nvPr/>
        </p:nvSpPr>
        <p:spPr>
          <a:xfrm>
            <a:off x="591911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6" name="Shape 49">
            <a:extLst>
              <a:ext uri="{FF2B5EF4-FFF2-40B4-BE49-F238E27FC236}">
                <a16:creationId xmlns:a16="http://schemas.microsoft.com/office/drawing/2014/main" id="{88EA197D-C21C-4B8A-D7AE-8FBE950FACE7}"/>
              </a:ext>
            </a:extLst>
          </p:cNvPr>
          <p:cNvSpPr/>
          <p:nvPr/>
        </p:nvSpPr>
        <p:spPr>
          <a:xfrm>
            <a:off x="586882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7" name="Text 50">
            <a:extLst>
              <a:ext uri="{FF2B5EF4-FFF2-40B4-BE49-F238E27FC236}">
                <a16:creationId xmlns:a16="http://schemas.microsoft.com/office/drawing/2014/main" id="{1CA8CAA1-0135-CE3A-4E65-ECE2B5C79CAB}"/>
              </a:ext>
            </a:extLst>
          </p:cNvPr>
          <p:cNvSpPr/>
          <p:nvPr/>
        </p:nvSpPr>
        <p:spPr>
          <a:xfrm>
            <a:off x="5754526" y="3355847"/>
            <a:ext cx="329184" cy="7221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01111</a:t>
            </a:r>
            <a:endParaRPr lang="en-US" sz="1600" dirty="0">
              <a:latin typeface="+mj-lt"/>
            </a:endParaRPr>
          </a:p>
        </p:txBody>
      </p:sp>
      <p:sp>
        <p:nvSpPr>
          <p:cNvPr id="58" name="Shape 51">
            <a:extLst>
              <a:ext uri="{FF2B5EF4-FFF2-40B4-BE49-F238E27FC236}">
                <a16:creationId xmlns:a16="http://schemas.microsoft.com/office/drawing/2014/main" id="{A5228764-AF2C-65FF-FA88-B5E80CB41958}"/>
              </a:ext>
            </a:extLst>
          </p:cNvPr>
          <p:cNvSpPr/>
          <p:nvPr/>
        </p:nvSpPr>
        <p:spPr>
          <a:xfrm>
            <a:off x="626983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59" name="Shape 52">
            <a:extLst>
              <a:ext uri="{FF2B5EF4-FFF2-40B4-BE49-F238E27FC236}">
                <a16:creationId xmlns:a16="http://schemas.microsoft.com/office/drawing/2014/main" id="{4CE0A1CF-10CC-8FFB-9C23-E87291F731F8}"/>
              </a:ext>
            </a:extLst>
          </p:cNvPr>
          <p:cNvSpPr/>
          <p:nvPr/>
        </p:nvSpPr>
        <p:spPr>
          <a:xfrm>
            <a:off x="621954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0" name="Text 53">
            <a:extLst>
              <a:ext uri="{FF2B5EF4-FFF2-40B4-BE49-F238E27FC236}">
                <a16:creationId xmlns:a16="http://schemas.microsoft.com/office/drawing/2014/main" id="{1D81E89B-D2DF-F136-F494-67578278ED64}"/>
              </a:ext>
            </a:extLst>
          </p:cNvPr>
          <p:cNvSpPr/>
          <p:nvPr/>
        </p:nvSpPr>
        <p:spPr>
          <a:xfrm>
            <a:off x="6105242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10000</a:t>
            </a:r>
            <a:endParaRPr lang="en-US" sz="1600" dirty="0">
              <a:latin typeface="+mj-lt"/>
            </a:endParaRPr>
          </a:p>
        </p:txBody>
      </p:sp>
      <p:sp>
        <p:nvSpPr>
          <p:cNvPr id="61" name="Shape 54">
            <a:extLst>
              <a:ext uri="{FF2B5EF4-FFF2-40B4-BE49-F238E27FC236}">
                <a16:creationId xmlns:a16="http://schemas.microsoft.com/office/drawing/2014/main" id="{2CA38ED7-3D82-9423-5584-54C69BD53106}"/>
              </a:ext>
            </a:extLst>
          </p:cNvPr>
          <p:cNvSpPr/>
          <p:nvPr/>
        </p:nvSpPr>
        <p:spPr>
          <a:xfrm>
            <a:off x="662055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2" name="Shape 55">
            <a:extLst>
              <a:ext uri="{FF2B5EF4-FFF2-40B4-BE49-F238E27FC236}">
                <a16:creationId xmlns:a16="http://schemas.microsoft.com/office/drawing/2014/main" id="{3FAE3B5B-3747-1531-31BC-B9FA5C77F30E}"/>
              </a:ext>
            </a:extLst>
          </p:cNvPr>
          <p:cNvSpPr/>
          <p:nvPr/>
        </p:nvSpPr>
        <p:spPr>
          <a:xfrm>
            <a:off x="657025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3" name="Text 56">
            <a:extLst>
              <a:ext uri="{FF2B5EF4-FFF2-40B4-BE49-F238E27FC236}">
                <a16:creationId xmlns:a16="http://schemas.microsoft.com/office/drawing/2014/main" id="{A4374CF3-41C2-F2C2-B155-302F9CAF4AB4}"/>
              </a:ext>
            </a:extLst>
          </p:cNvPr>
          <p:cNvSpPr/>
          <p:nvPr/>
        </p:nvSpPr>
        <p:spPr>
          <a:xfrm>
            <a:off x="6455959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 w="28575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10001</a:t>
            </a:r>
            <a:endParaRPr lang="en-US" sz="1600" dirty="0">
              <a:latin typeface="+mj-lt"/>
            </a:endParaRPr>
          </a:p>
        </p:txBody>
      </p:sp>
      <p:sp>
        <p:nvSpPr>
          <p:cNvPr id="64" name="Shape 57">
            <a:extLst>
              <a:ext uri="{FF2B5EF4-FFF2-40B4-BE49-F238E27FC236}">
                <a16:creationId xmlns:a16="http://schemas.microsoft.com/office/drawing/2014/main" id="{54BC0151-B3B4-35A9-DFA7-92793B290343}"/>
              </a:ext>
            </a:extLst>
          </p:cNvPr>
          <p:cNvSpPr/>
          <p:nvPr/>
        </p:nvSpPr>
        <p:spPr>
          <a:xfrm>
            <a:off x="697126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5" name="Shape 58">
            <a:extLst>
              <a:ext uri="{FF2B5EF4-FFF2-40B4-BE49-F238E27FC236}">
                <a16:creationId xmlns:a16="http://schemas.microsoft.com/office/drawing/2014/main" id="{CD80C259-1533-B781-BAA4-986C2E0CD907}"/>
              </a:ext>
            </a:extLst>
          </p:cNvPr>
          <p:cNvSpPr/>
          <p:nvPr/>
        </p:nvSpPr>
        <p:spPr>
          <a:xfrm>
            <a:off x="692097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6" name="Text 59">
            <a:extLst>
              <a:ext uri="{FF2B5EF4-FFF2-40B4-BE49-F238E27FC236}">
                <a16:creationId xmlns:a16="http://schemas.microsoft.com/office/drawing/2014/main" id="{A2E090B2-21D6-6DFE-86CF-C0319951B7B9}"/>
              </a:ext>
            </a:extLst>
          </p:cNvPr>
          <p:cNvSpPr/>
          <p:nvPr/>
        </p:nvSpPr>
        <p:spPr>
          <a:xfrm>
            <a:off x="6806676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10010</a:t>
            </a:r>
            <a:endParaRPr lang="en-US" sz="1600" dirty="0">
              <a:latin typeface="+mj-lt"/>
            </a:endParaRPr>
          </a:p>
        </p:txBody>
      </p:sp>
      <p:sp>
        <p:nvSpPr>
          <p:cNvPr id="67" name="Shape 60">
            <a:extLst>
              <a:ext uri="{FF2B5EF4-FFF2-40B4-BE49-F238E27FC236}">
                <a16:creationId xmlns:a16="http://schemas.microsoft.com/office/drawing/2014/main" id="{B96AAFF6-B3FE-AC16-4149-2860E5070BBA}"/>
              </a:ext>
            </a:extLst>
          </p:cNvPr>
          <p:cNvSpPr/>
          <p:nvPr/>
        </p:nvSpPr>
        <p:spPr>
          <a:xfrm>
            <a:off x="732198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8" name="Shape 61">
            <a:extLst>
              <a:ext uri="{FF2B5EF4-FFF2-40B4-BE49-F238E27FC236}">
                <a16:creationId xmlns:a16="http://schemas.microsoft.com/office/drawing/2014/main" id="{42E8C272-93E5-1977-7AEA-285CE65B519C}"/>
              </a:ext>
            </a:extLst>
          </p:cNvPr>
          <p:cNvSpPr/>
          <p:nvPr/>
        </p:nvSpPr>
        <p:spPr>
          <a:xfrm>
            <a:off x="727169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69" name="Text 62">
            <a:extLst>
              <a:ext uri="{FF2B5EF4-FFF2-40B4-BE49-F238E27FC236}">
                <a16:creationId xmlns:a16="http://schemas.microsoft.com/office/drawing/2014/main" id="{48786D45-7BA4-8460-117B-DB950C4C5E33}"/>
              </a:ext>
            </a:extLst>
          </p:cNvPr>
          <p:cNvSpPr/>
          <p:nvPr/>
        </p:nvSpPr>
        <p:spPr>
          <a:xfrm>
            <a:off x="7157392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10011</a:t>
            </a:r>
            <a:endParaRPr lang="en-US" sz="1600" dirty="0">
              <a:latin typeface="+mj-lt"/>
            </a:endParaRPr>
          </a:p>
        </p:txBody>
      </p:sp>
      <p:sp>
        <p:nvSpPr>
          <p:cNvPr id="70" name="Shape 63">
            <a:extLst>
              <a:ext uri="{FF2B5EF4-FFF2-40B4-BE49-F238E27FC236}">
                <a16:creationId xmlns:a16="http://schemas.microsoft.com/office/drawing/2014/main" id="{C7EE7EAE-47AB-38E9-936D-BAADD37814F2}"/>
              </a:ext>
            </a:extLst>
          </p:cNvPr>
          <p:cNvSpPr/>
          <p:nvPr/>
        </p:nvSpPr>
        <p:spPr>
          <a:xfrm>
            <a:off x="767270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71" name="Shape 64">
            <a:extLst>
              <a:ext uri="{FF2B5EF4-FFF2-40B4-BE49-F238E27FC236}">
                <a16:creationId xmlns:a16="http://schemas.microsoft.com/office/drawing/2014/main" id="{040AF01D-A80A-3212-17B7-47BE1672A1B2}"/>
              </a:ext>
            </a:extLst>
          </p:cNvPr>
          <p:cNvSpPr/>
          <p:nvPr/>
        </p:nvSpPr>
        <p:spPr>
          <a:xfrm>
            <a:off x="762240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72" name="Text 65">
            <a:extLst>
              <a:ext uri="{FF2B5EF4-FFF2-40B4-BE49-F238E27FC236}">
                <a16:creationId xmlns:a16="http://schemas.microsoft.com/office/drawing/2014/main" id="{42AF1DC3-EA5A-8248-97AD-DAA93D083D05}"/>
              </a:ext>
            </a:extLst>
          </p:cNvPr>
          <p:cNvSpPr/>
          <p:nvPr/>
        </p:nvSpPr>
        <p:spPr>
          <a:xfrm>
            <a:off x="7508109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10100</a:t>
            </a:r>
            <a:endParaRPr lang="en-US" sz="1600" dirty="0">
              <a:latin typeface="+mj-lt"/>
            </a:endParaRPr>
          </a:p>
        </p:txBody>
      </p:sp>
      <p:sp>
        <p:nvSpPr>
          <p:cNvPr id="73" name="Shape 66">
            <a:extLst>
              <a:ext uri="{FF2B5EF4-FFF2-40B4-BE49-F238E27FC236}">
                <a16:creationId xmlns:a16="http://schemas.microsoft.com/office/drawing/2014/main" id="{2AB08A20-6DD8-B52D-4961-2926435DB6C6}"/>
              </a:ext>
            </a:extLst>
          </p:cNvPr>
          <p:cNvSpPr/>
          <p:nvPr/>
        </p:nvSpPr>
        <p:spPr>
          <a:xfrm>
            <a:off x="8023418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74" name="Shape 67">
            <a:extLst>
              <a:ext uri="{FF2B5EF4-FFF2-40B4-BE49-F238E27FC236}">
                <a16:creationId xmlns:a16="http://schemas.microsoft.com/office/drawing/2014/main" id="{72740172-FA16-4D70-4650-5BAF5513EC23}"/>
              </a:ext>
            </a:extLst>
          </p:cNvPr>
          <p:cNvSpPr/>
          <p:nvPr/>
        </p:nvSpPr>
        <p:spPr>
          <a:xfrm>
            <a:off x="7973126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75" name="Text 68">
            <a:extLst>
              <a:ext uri="{FF2B5EF4-FFF2-40B4-BE49-F238E27FC236}">
                <a16:creationId xmlns:a16="http://schemas.microsoft.com/office/drawing/2014/main" id="{50FAA6B2-13E3-5DE9-4D2A-8E6A316A2123}"/>
              </a:ext>
            </a:extLst>
          </p:cNvPr>
          <p:cNvSpPr/>
          <p:nvPr/>
        </p:nvSpPr>
        <p:spPr>
          <a:xfrm>
            <a:off x="7858826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 w="28575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10101</a:t>
            </a:r>
            <a:endParaRPr lang="en-US" sz="1600" dirty="0">
              <a:latin typeface="+mj-lt"/>
            </a:endParaRPr>
          </a:p>
        </p:txBody>
      </p:sp>
      <p:sp>
        <p:nvSpPr>
          <p:cNvPr id="76" name="Shape 69">
            <a:extLst>
              <a:ext uri="{FF2B5EF4-FFF2-40B4-BE49-F238E27FC236}">
                <a16:creationId xmlns:a16="http://schemas.microsoft.com/office/drawing/2014/main" id="{3E3968B6-1DD2-EEF7-4B99-599EF1B94BE8}"/>
              </a:ext>
            </a:extLst>
          </p:cNvPr>
          <p:cNvSpPr/>
          <p:nvPr/>
        </p:nvSpPr>
        <p:spPr>
          <a:xfrm>
            <a:off x="837413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77" name="Shape 70">
            <a:extLst>
              <a:ext uri="{FF2B5EF4-FFF2-40B4-BE49-F238E27FC236}">
                <a16:creationId xmlns:a16="http://schemas.microsoft.com/office/drawing/2014/main" id="{73F71F7F-F040-E52B-49C0-9E9E74CDB620}"/>
              </a:ext>
            </a:extLst>
          </p:cNvPr>
          <p:cNvSpPr/>
          <p:nvPr/>
        </p:nvSpPr>
        <p:spPr>
          <a:xfrm>
            <a:off x="832384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78" name="Text 71">
            <a:extLst>
              <a:ext uri="{FF2B5EF4-FFF2-40B4-BE49-F238E27FC236}">
                <a16:creationId xmlns:a16="http://schemas.microsoft.com/office/drawing/2014/main" id="{EAA0458F-1DE6-0FB4-1BE2-E905B854E66F}"/>
              </a:ext>
            </a:extLst>
          </p:cNvPr>
          <p:cNvSpPr/>
          <p:nvPr/>
        </p:nvSpPr>
        <p:spPr>
          <a:xfrm>
            <a:off x="8209542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10110</a:t>
            </a:r>
            <a:endParaRPr lang="en-US" sz="1600" dirty="0">
              <a:latin typeface="+mj-lt"/>
            </a:endParaRPr>
          </a:p>
        </p:txBody>
      </p:sp>
      <p:sp>
        <p:nvSpPr>
          <p:cNvPr id="79" name="Shape 72">
            <a:extLst>
              <a:ext uri="{FF2B5EF4-FFF2-40B4-BE49-F238E27FC236}">
                <a16:creationId xmlns:a16="http://schemas.microsoft.com/office/drawing/2014/main" id="{F997FC0E-46F4-A686-BA39-F6DD307F13CD}"/>
              </a:ext>
            </a:extLst>
          </p:cNvPr>
          <p:cNvSpPr/>
          <p:nvPr/>
        </p:nvSpPr>
        <p:spPr>
          <a:xfrm>
            <a:off x="872485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0" name="Shape 73">
            <a:extLst>
              <a:ext uri="{FF2B5EF4-FFF2-40B4-BE49-F238E27FC236}">
                <a16:creationId xmlns:a16="http://schemas.microsoft.com/office/drawing/2014/main" id="{2A230937-3B28-FA62-9E7F-1304CEEA608C}"/>
              </a:ext>
            </a:extLst>
          </p:cNvPr>
          <p:cNvSpPr/>
          <p:nvPr/>
        </p:nvSpPr>
        <p:spPr>
          <a:xfrm>
            <a:off x="867455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1" name="Text 74">
            <a:extLst>
              <a:ext uri="{FF2B5EF4-FFF2-40B4-BE49-F238E27FC236}">
                <a16:creationId xmlns:a16="http://schemas.microsoft.com/office/drawing/2014/main" id="{04D0239A-A14D-8ED8-C287-D277F939EF61}"/>
              </a:ext>
            </a:extLst>
          </p:cNvPr>
          <p:cNvSpPr/>
          <p:nvPr/>
        </p:nvSpPr>
        <p:spPr>
          <a:xfrm>
            <a:off x="8560259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 w="28575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10111</a:t>
            </a:r>
            <a:endParaRPr lang="en-US" sz="1600" dirty="0">
              <a:latin typeface="+mj-lt"/>
            </a:endParaRPr>
          </a:p>
        </p:txBody>
      </p:sp>
      <p:sp>
        <p:nvSpPr>
          <p:cNvPr id="82" name="Shape 75">
            <a:extLst>
              <a:ext uri="{FF2B5EF4-FFF2-40B4-BE49-F238E27FC236}">
                <a16:creationId xmlns:a16="http://schemas.microsoft.com/office/drawing/2014/main" id="{5B72DE54-441C-EF5D-89F3-08BAA6CF88B5}"/>
              </a:ext>
            </a:extLst>
          </p:cNvPr>
          <p:cNvSpPr/>
          <p:nvPr/>
        </p:nvSpPr>
        <p:spPr>
          <a:xfrm>
            <a:off x="9075567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3" name="Shape 76">
            <a:extLst>
              <a:ext uri="{FF2B5EF4-FFF2-40B4-BE49-F238E27FC236}">
                <a16:creationId xmlns:a16="http://schemas.microsoft.com/office/drawing/2014/main" id="{605308AE-E08D-A474-A801-2E715749BFBE}"/>
              </a:ext>
            </a:extLst>
          </p:cNvPr>
          <p:cNvSpPr/>
          <p:nvPr/>
        </p:nvSpPr>
        <p:spPr>
          <a:xfrm>
            <a:off x="9025275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4" name="Text 77">
            <a:extLst>
              <a:ext uri="{FF2B5EF4-FFF2-40B4-BE49-F238E27FC236}">
                <a16:creationId xmlns:a16="http://schemas.microsoft.com/office/drawing/2014/main" id="{A90F0EF6-A32B-FFAB-956A-A37D2E5474FE}"/>
              </a:ext>
            </a:extLst>
          </p:cNvPr>
          <p:cNvSpPr/>
          <p:nvPr/>
        </p:nvSpPr>
        <p:spPr>
          <a:xfrm>
            <a:off x="8910975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11000</a:t>
            </a:r>
            <a:endParaRPr lang="en-US" sz="1600" dirty="0">
              <a:latin typeface="+mj-lt"/>
            </a:endParaRPr>
          </a:p>
        </p:txBody>
      </p:sp>
      <p:sp>
        <p:nvSpPr>
          <p:cNvPr id="85" name="Shape 78">
            <a:extLst>
              <a:ext uri="{FF2B5EF4-FFF2-40B4-BE49-F238E27FC236}">
                <a16:creationId xmlns:a16="http://schemas.microsoft.com/office/drawing/2014/main" id="{8CC7FE61-6FB0-988F-4199-2608BB9E684A}"/>
              </a:ext>
            </a:extLst>
          </p:cNvPr>
          <p:cNvSpPr/>
          <p:nvPr/>
        </p:nvSpPr>
        <p:spPr>
          <a:xfrm>
            <a:off x="942628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6" name="Shape 79">
            <a:extLst>
              <a:ext uri="{FF2B5EF4-FFF2-40B4-BE49-F238E27FC236}">
                <a16:creationId xmlns:a16="http://schemas.microsoft.com/office/drawing/2014/main" id="{09ECBEF0-886A-7C02-6FD7-37A9FBCD7E70}"/>
              </a:ext>
            </a:extLst>
          </p:cNvPr>
          <p:cNvSpPr/>
          <p:nvPr/>
        </p:nvSpPr>
        <p:spPr>
          <a:xfrm>
            <a:off x="937599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7" name="Text 80">
            <a:extLst>
              <a:ext uri="{FF2B5EF4-FFF2-40B4-BE49-F238E27FC236}">
                <a16:creationId xmlns:a16="http://schemas.microsoft.com/office/drawing/2014/main" id="{BF383951-0F2E-FFDD-8894-DE5DC332E9C3}"/>
              </a:ext>
            </a:extLst>
          </p:cNvPr>
          <p:cNvSpPr/>
          <p:nvPr/>
        </p:nvSpPr>
        <p:spPr>
          <a:xfrm>
            <a:off x="9261692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11001</a:t>
            </a:r>
            <a:endParaRPr lang="en-US" sz="1600" dirty="0">
              <a:latin typeface="+mj-lt"/>
            </a:endParaRPr>
          </a:p>
        </p:txBody>
      </p:sp>
      <p:sp>
        <p:nvSpPr>
          <p:cNvPr id="88" name="Shape 81">
            <a:extLst>
              <a:ext uri="{FF2B5EF4-FFF2-40B4-BE49-F238E27FC236}">
                <a16:creationId xmlns:a16="http://schemas.microsoft.com/office/drawing/2014/main" id="{13383C5D-6A5F-351A-C9E2-EB06F8FD0F35}"/>
              </a:ext>
            </a:extLst>
          </p:cNvPr>
          <p:cNvSpPr/>
          <p:nvPr/>
        </p:nvSpPr>
        <p:spPr>
          <a:xfrm>
            <a:off x="977700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89" name="Shape 82">
            <a:extLst>
              <a:ext uri="{FF2B5EF4-FFF2-40B4-BE49-F238E27FC236}">
                <a16:creationId xmlns:a16="http://schemas.microsoft.com/office/drawing/2014/main" id="{BF6BBAD0-8696-783D-F6AF-AD5AE3421A63}"/>
              </a:ext>
            </a:extLst>
          </p:cNvPr>
          <p:cNvSpPr/>
          <p:nvPr/>
        </p:nvSpPr>
        <p:spPr>
          <a:xfrm>
            <a:off x="972670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0" name="Text 83">
            <a:extLst>
              <a:ext uri="{FF2B5EF4-FFF2-40B4-BE49-F238E27FC236}">
                <a16:creationId xmlns:a16="http://schemas.microsoft.com/office/drawing/2014/main" id="{B8142549-B9B5-3B6E-237B-37C3C71EB9A0}"/>
              </a:ext>
            </a:extLst>
          </p:cNvPr>
          <p:cNvSpPr/>
          <p:nvPr/>
        </p:nvSpPr>
        <p:spPr>
          <a:xfrm>
            <a:off x="9612409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 w="28575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11010</a:t>
            </a:r>
            <a:endParaRPr lang="en-US" sz="1600" dirty="0">
              <a:latin typeface="+mj-lt"/>
            </a:endParaRPr>
          </a:p>
        </p:txBody>
      </p:sp>
      <p:sp>
        <p:nvSpPr>
          <p:cNvPr id="91" name="Shape 84">
            <a:extLst>
              <a:ext uri="{FF2B5EF4-FFF2-40B4-BE49-F238E27FC236}">
                <a16:creationId xmlns:a16="http://schemas.microsoft.com/office/drawing/2014/main" id="{08DC5548-7D8F-26E7-EA30-4AC937A0ADB6}"/>
              </a:ext>
            </a:extLst>
          </p:cNvPr>
          <p:cNvSpPr/>
          <p:nvPr/>
        </p:nvSpPr>
        <p:spPr>
          <a:xfrm>
            <a:off x="10127717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2" name="Shape 85">
            <a:extLst>
              <a:ext uri="{FF2B5EF4-FFF2-40B4-BE49-F238E27FC236}">
                <a16:creationId xmlns:a16="http://schemas.microsoft.com/office/drawing/2014/main" id="{F7C90997-EA8C-2D4E-289D-275A1E8751A8}"/>
              </a:ext>
            </a:extLst>
          </p:cNvPr>
          <p:cNvSpPr/>
          <p:nvPr/>
        </p:nvSpPr>
        <p:spPr>
          <a:xfrm>
            <a:off x="10077425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3" name="Text 86">
            <a:extLst>
              <a:ext uri="{FF2B5EF4-FFF2-40B4-BE49-F238E27FC236}">
                <a16:creationId xmlns:a16="http://schemas.microsoft.com/office/drawing/2014/main" id="{0F3DBCD1-6799-6D8E-D5AE-7FE15722E276}"/>
              </a:ext>
            </a:extLst>
          </p:cNvPr>
          <p:cNvSpPr/>
          <p:nvPr/>
        </p:nvSpPr>
        <p:spPr>
          <a:xfrm>
            <a:off x="9963125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11011</a:t>
            </a:r>
            <a:endParaRPr lang="en-US" sz="1600" dirty="0">
              <a:latin typeface="+mj-lt"/>
            </a:endParaRPr>
          </a:p>
        </p:txBody>
      </p:sp>
      <p:sp>
        <p:nvSpPr>
          <p:cNvPr id="94" name="Shape 87">
            <a:extLst>
              <a:ext uri="{FF2B5EF4-FFF2-40B4-BE49-F238E27FC236}">
                <a16:creationId xmlns:a16="http://schemas.microsoft.com/office/drawing/2014/main" id="{F1880187-E33E-8E2E-694A-3101E794407C}"/>
              </a:ext>
            </a:extLst>
          </p:cNvPr>
          <p:cNvSpPr/>
          <p:nvPr/>
        </p:nvSpPr>
        <p:spPr>
          <a:xfrm>
            <a:off x="1047843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5" name="Shape 88">
            <a:extLst>
              <a:ext uri="{FF2B5EF4-FFF2-40B4-BE49-F238E27FC236}">
                <a16:creationId xmlns:a16="http://schemas.microsoft.com/office/drawing/2014/main" id="{F822CFC3-6F33-D68B-0821-8C5CA9BD48D3}"/>
              </a:ext>
            </a:extLst>
          </p:cNvPr>
          <p:cNvSpPr/>
          <p:nvPr/>
        </p:nvSpPr>
        <p:spPr>
          <a:xfrm>
            <a:off x="1042814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6" name="Text 89">
            <a:extLst>
              <a:ext uri="{FF2B5EF4-FFF2-40B4-BE49-F238E27FC236}">
                <a16:creationId xmlns:a16="http://schemas.microsoft.com/office/drawing/2014/main" id="{67A93F29-B122-796D-D352-E58A48289CC5}"/>
              </a:ext>
            </a:extLst>
          </p:cNvPr>
          <p:cNvSpPr/>
          <p:nvPr/>
        </p:nvSpPr>
        <p:spPr>
          <a:xfrm>
            <a:off x="10313842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11100</a:t>
            </a:r>
            <a:endParaRPr lang="en-US" sz="1600" dirty="0">
              <a:latin typeface="+mj-lt"/>
            </a:endParaRPr>
          </a:p>
        </p:txBody>
      </p:sp>
      <p:sp>
        <p:nvSpPr>
          <p:cNvPr id="97" name="Shape 90">
            <a:extLst>
              <a:ext uri="{FF2B5EF4-FFF2-40B4-BE49-F238E27FC236}">
                <a16:creationId xmlns:a16="http://schemas.microsoft.com/office/drawing/2014/main" id="{695531BF-85E7-4A18-0791-353355AF856D}"/>
              </a:ext>
            </a:extLst>
          </p:cNvPr>
          <p:cNvSpPr/>
          <p:nvPr/>
        </p:nvSpPr>
        <p:spPr>
          <a:xfrm>
            <a:off x="10829151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8" name="Shape 91">
            <a:extLst>
              <a:ext uri="{FF2B5EF4-FFF2-40B4-BE49-F238E27FC236}">
                <a16:creationId xmlns:a16="http://schemas.microsoft.com/office/drawing/2014/main" id="{87046FD6-9E62-31A5-AE1C-05893CA70523}"/>
              </a:ext>
            </a:extLst>
          </p:cNvPr>
          <p:cNvSpPr/>
          <p:nvPr/>
        </p:nvSpPr>
        <p:spPr>
          <a:xfrm>
            <a:off x="10778859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99" name="Text 92">
            <a:extLst>
              <a:ext uri="{FF2B5EF4-FFF2-40B4-BE49-F238E27FC236}">
                <a16:creationId xmlns:a16="http://schemas.microsoft.com/office/drawing/2014/main" id="{AC779263-D7BA-DDD7-2E06-9D61871EFA3B}"/>
              </a:ext>
            </a:extLst>
          </p:cNvPr>
          <p:cNvSpPr/>
          <p:nvPr/>
        </p:nvSpPr>
        <p:spPr>
          <a:xfrm>
            <a:off x="10664559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11101</a:t>
            </a:r>
            <a:endParaRPr lang="en-US" sz="1600" dirty="0">
              <a:latin typeface="+mj-lt"/>
            </a:endParaRPr>
          </a:p>
        </p:txBody>
      </p:sp>
      <p:sp>
        <p:nvSpPr>
          <p:cNvPr id="100" name="Shape 93">
            <a:extLst>
              <a:ext uri="{FF2B5EF4-FFF2-40B4-BE49-F238E27FC236}">
                <a16:creationId xmlns:a16="http://schemas.microsoft.com/office/drawing/2014/main" id="{CCA708BE-A0C7-6335-9018-47124A4FC37A}"/>
              </a:ext>
            </a:extLst>
          </p:cNvPr>
          <p:cNvSpPr/>
          <p:nvPr/>
        </p:nvSpPr>
        <p:spPr>
          <a:xfrm>
            <a:off x="11179867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01" name="Shape 94">
            <a:extLst>
              <a:ext uri="{FF2B5EF4-FFF2-40B4-BE49-F238E27FC236}">
                <a16:creationId xmlns:a16="http://schemas.microsoft.com/office/drawing/2014/main" id="{53A0E28C-32C9-A391-4A6E-C5289F1896B5}"/>
              </a:ext>
            </a:extLst>
          </p:cNvPr>
          <p:cNvSpPr/>
          <p:nvPr/>
        </p:nvSpPr>
        <p:spPr>
          <a:xfrm>
            <a:off x="11129575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02" name="Text 95">
            <a:extLst>
              <a:ext uri="{FF2B5EF4-FFF2-40B4-BE49-F238E27FC236}">
                <a16:creationId xmlns:a16="http://schemas.microsoft.com/office/drawing/2014/main" id="{02407806-CD61-2694-0462-1BCBAB2A459E}"/>
              </a:ext>
            </a:extLst>
          </p:cNvPr>
          <p:cNvSpPr/>
          <p:nvPr/>
        </p:nvSpPr>
        <p:spPr>
          <a:xfrm>
            <a:off x="11015275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 w="28575"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11110</a:t>
            </a:r>
            <a:endParaRPr lang="en-US" sz="1600" dirty="0">
              <a:latin typeface="+mj-lt"/>
            </a:endParaRPr>
          </a:p>
        </p:txBody>
      </p:sp>
      <p:sp>
        <p:nvSpPr>
          <p:cNvPr id="103" name="Shape 96">
            <a:extLst>
              <a:ext uri="{FF2B5EF4-FFF2-40B4-BE49-F238E27FC236}">
                <a16:creationId xmlns:a16="http://schemas.microsoft.com/office/drawing/2014/main" id="{33F9C854-72B5-EFC5-5DB6-A1778DB3202E}"/>
              </a:ext>
            </a:extLst>
          </p:cNvPr>
          <p:cNvSpPr/>
          <p:nvPr/>
        </p:nvSpPr>
        <p:spPr>
          <a:xfrm>
            <a:off x="11530584" y="3072384"/>
            <a:ext cx="0" cy="164592"/>
          </a:xfrm>
          <a:prstGeom prst="line">
            <a:avLst/>
          </a:prstGeom>
          <a:noFill/>
          <a:ln w="7620">
            <a:solidFill>
              <a:srgbClr val="9CA3AF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04" name="Shape 97">
            <a:extLst>
              <a:ext uri="{FF2B5EF4-FFF2-40B4-BE49-F238E27FC236}">
                <a16:creationId xmlns:a16="http://schemas.microsoft.com/office/drawing/2014/main" id="{FB3A533D-7598-7A85-89CB-DC1B3845A06B}"/>
              </a:ext>
            </a:extLst>
          </p:cNvPr>
          <p:cNvSpPr/>
          <p:nvPr/>
        </p:nvSpPr>
        <p:spPr>
          <a:xfrm>
            <a:off x="11480292" y="3104388"/>
            <a:ext cx="100584" cy="100584"/>
          </a:xfrm>
          <a:prstGeom prst="ellipse">
            <a:avLst/>
          </a:prstGeom>
          <a:solidFill>
            <a:srgbClr val="2563EB"/>
          </a:solidFill>
          <a:ln w="508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1600"/>
          </a:p>
        </p:txBody>
      </p:sp>
      <p:sp>
        <p:nvSpPr>
          <p:cNvPr id="105" name="Text 98">
            <a:extLst>
              <a:ext uri="{FF2B5EF4-FFF2-40B4-BE49-F238E27FC236}">
                <a16:creationId xmlns:a16="http://schemas.microsoft.com/office/drawing/2014/main" id="{F1A4BC4C-8612-5DB9-73BA-A6AED1D597A4}"/>
              </a:ext>
            </a:extLst>
          </p:cNvPr>
          <p:cNvSpPr/>
          <p:nvPr/>
        </p:nvSpPr>
        <p:spPr>
          <a:xfrm>
            <a:off x="11365992" y="3355847"/>
            <a:ext cx="329184" cy="722157"/>
          </a:xfrm>
          <a:prstGeom prst="rect">
            <a:avLst/>
          </a:prstGeom>
          <a:solidFill>
            <a:schemeClr val="tx2">
              <a:lumMod val="90000"/>
            </a:schemeClr>
          </a:solidFill>
          <a:ln/>
        </p:spPr>
        <p:txBody>
          <a:bodyPr vert="vert270"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111827"/>
                </a:solidFill>
                <a:latin typeface="+mj-lt"/>
                <a:ea typeface="Consolas" pitchFamily="34" charset="-122"/>
                <a:cs typeface="Consolas" pitchFamily="34" charset="-120"/>
              </a:rPr>
              <a:t>11111</a:t>
            </a:r>
            <a:endParaRPr lang="en-US" sz="1600" dirty="0">
              <a:latin typeface="+mj-lt"/>
            </a:endParaRPr>
          </a:p>
        </p:txBody>
      </p:sp>
      <p:sp>
        <p:nvSpPr>
          <p:cNvPr id="106" name="Text 99">
            <a:extLst>
              <a:ext uri="{FF2B5EF4-FFF2-40B4-BE49-F238E27FC236}">
                <a16:creationId xmlns:a16="http://schemas.microsoft.com/office/drawing/2014/main" id="{F604E616-A017-F439-F0CF-084BB6FDEBF1}"/>
              </a:ext>
            </a:extLst>
          </p:cNvPr>
          <p:cNvSpPr/>
          <p:nvPr/>
        </p:nvSpPr>
        <p:spPr>
          <a:xfrm>
            <a:off x="548640" y="2697480"/>
            <a:ext cx="21945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6B728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</a:t>
            </a:r>
            <a:endParaRPr lang="en-US" sz="1600" dirty="0"/>
          </a:p>
        </p:txBody>
      </p:sp>
      <p:sp>
        <p:nvSpPr>
          <p:cNvPr id="107" name="Text 100">
            <a:extLst>
              <a:ext uri="{FF2B5EF4-FFF2-40B4-BE49-F238E27FC236}">
                <a16:creationId xmlns:a16="http://schemas.microsoft.com/office/drawing/2014/main" id="{45293E9D-E99D-520B-467B-FFBD328B4439}"/>
              </a:ext>
            </a:extLst>
          </p:cNvPr>
          <p:cNvSpPr/>
          <p:nvPr/>
        </p:nvSpPr>
        <p:spPr>
          <a:xfrm>
            <a:off x="11420856" y="2697480"/>
            <a:ext cx="21945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6B728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31</a:t>
            </a:r>
            <a:endParaRPr lang="en-US" sz="1600" dirty="0"/>
          </a:p>
        </p:txBody>
      </p:sp>
      <p:pic>
        <p:nvPicPr>
          <p:cNvPr id="109" name="Graphic 108" descr="Computer outline">
            <a:extLst>
              <a:ext uri="{FF2B5EF4-FFF2-40B4-BE49-F238E27FC236}">
                <a16:creationId xmlns:a16="http://schemas.microsoft.com/office/drawing/2014/main" id="{4C7B8FFE-5167-47C6-1995-4D98DFCAD0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093" y="1328609"/>
            <a:ext cx="914400" cy="914400"/>
          </a:xfrm>
          <a:prstGeom prst="rect">
            <a:avLst/>
          </a:prstGeom>
        </p:spPr>
      </p:pic>
      <p:pic>
        <p:nvPicPr>
          <p:cNvPr id="111" name="Graphic 110" descr="Laptop outline">
            <a:extLst>
              <a:ext uri="{FF2B5EF4-FFF2-40B4-BE49-F238E27FC236}">
                <a16:creationId xmlns:a16="http://schemas.microsoft.com/office/drawing/2014/main" id="{1475742B-7FEF-01C7-B583-706A6122EA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65019" y="1286879"/>
            <a:ext cx="914400" cy="914400"/>
          </a:xfrm>
          <a:prstGeom prst="rect">
            <a:avLst/>
          </a:prstGeom>
        </p:spPr>
      </p:pic>
      <p:pic>
        <p:nvPicPr>
          <p:cNvPr id="112" name="Graphic 111" descr="Laptop outline">
            <a:extLst>
              <a:ext uri="{FF2B5EF4-FFF2-40B4-BE49-F238E27FC236}">
                <a16:creationId xmlns:a16="http://schemas.microsoft.com/office/drawing/2014/main" id="{05FEA4AF-4E03-A2CE-14E1-5400337679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0159" y="1273024"/>
            <a:ext cx="914400" cy="914400"/>
          </a:xfrm>
          <a:prstGeom prst="rect">
            <a:avLst/>
          </a:prstGeom>
        </p:spPr>
      </p:pic>
      <p:pic>
        <p:nvPicPr>
          <p:cNvPr id="113" name="Graphic 112" descr="Laptop outline">
            <a:extLst>
              <a:ext uri="{FF2B5EF4-FFF2-40B4-BE49-F238E27FC236}">
                <a16:creationId xmlns:a16="http://schemas.microsoft.com/office/drawing/2014/main" id="{95ADABD1-E40D-FD15-11CD-23374674F6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0801" y="1273024"/>
            <a:ext cx="914400" cy="914400"/>
          </a:xfrm>
          <a:prstGeom prst="rect">
            <a:avLst/>
          </a:prstGeom>
        </p:spPr>
      </p:pic>
      <p:pic>
        <p:nvPicPr>
          <p:cNvPr id="114" name="Graphic 113" descr="Laptop outline">
            <a:extLst>
              <a:ext uri="{FF2B5EF4-FFF2-40B4-BE49-F238E27FC236}">
                <a16:creationId xmlns:a16="http://schemas.microsoft.com/office/drawing/2014/main" id="{03F67681-D728-9BC7-9712-32646563A9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74134" y="1273025"/>
            <a:ext cx="914400" cy="914400"/>
          </a:xfrm>
          <a:prstGeom prst="rect">
            <a:avLst/>
          </a:prstGeom>
        </p:spPr>
      </p:pic>
      <p:pic>
        <p:nvPicPr>
          <p:cNvPr id="115" name="Graphic 114" descr="Laptop outline">
            <a:extLst>
              <a:ext uri="{FF2B5EF4-FFF2-40B4-BE49-F238E27FC236}">
                <a16:creationId xmlns:a16="http://schemas.microsoft.com/office/drawing/2014/main" id="{C434CDB2-6BBC-5953-C1D7-E6666F2571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6185" y="1328443"/>
            <a:ext cx="914400" cy="914400"/>
          </a:xfrm>
          <a:prstGeom prst="rect">
            <a:avLst/>
          </a:prstGeom>
        </p:spPr>
      </p:pic>
      <p:pic>
        <p:nvPicPr>
          <p:cNvPr id="116" name="Graphic 115" descr="Computer outline">
            <a:extLst>
              <a:ext uri="{FF2B5EF4-FFF2-40B4-BE49-F238E27FC236}">
                <a16:creationId xmlns:a16="http://schemas.microsoft.com/office/drawing/2014/main" id="{C15EC0F6-995C-F060-4CBB-1A25FA2401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90109" y="1314755"/>
            <a:ext cx="914400" cy="914400"/>
          </a:xfrm>
          <a:prstGeom prst="rect">
            <a:avLst/>
          </a:prstGeom>
        </p:spPr>
      </p:pic>
      <p:pic>
        <p:nvPicPr>
          <p:cNvPr id="117" name="Graphic 116" descr="Computer outline">
            <a:extLst>
              <a:ext uri="{FF2B5EF4-FFF2-40B4-BE49-F238E27FC236}">
                <a16:creationId xmlns:a16="http://schemas.microsoft.com/office/drawing/2014/main" id="{6EF9C638-7B9F-7EBB-5B34-82E5B7D286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6184" y="1304823"/>
            <a:ext cx="914400" cy="914400"/>
          </a:xfrm>
          <a:prstGeom prst="rect">
            <a:avLst/>
          </a:prstGeom>
        </p:spPr>
      </p:pic>
      <p:pic>
        <p:nvPicPr>
          <p:cNvPr id="118" name="Graphic 117" descr="Computer outline">
            <a:extLst>
              <a:ext uri="{FF2B5EF4-FFF2-40B4-BE49-F238E27FC236}">
                <a16:creationId xmlns:a16="http://schemas.microsoft.com/office/drawing/2014/main" id="{56B03784-83DA-EA43-7F50-FF2D6A254B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80093" y="1287045"/>
            <a:ext cx="914400" cy="914400"/>
          </a:xfrm>
          <a:prstGeom prst="rect">
            <a:avLst/>
          </a:prstGeom>
        </p:spPr>
      </p:pic>
      <p:sp>
        <p:nvSpPr>
          <p:cNvPr id="5" name="Arc 4">
            <a:extLst>
              <a:ext uri="{FF2B5EF4-FFF2-40B4-BE49-F238E27FC236}">
                <a16:creationId xmlns:a16="http://schemas.microsoft.com/office/drawing/2014/main" id="{633EE852-B1C4-6D45-DC13-87BA04AF900E}"/>
              </a:ext>
            </a:extLst>
          </p:cNvPr>
          <p:cNvSpPr/>
          <p:nvPr/>
        </p:nvSpPr>
        <p:spPr>
          <a:xfrm>
            <a:off x="6619814" y="2493124"/>
            <a:ext cx="1352577" cy="1090624"/>
          </a:xfrm>
          <a:prstGeom prst="arc">
            <a:avLst>
              <a:gd name="adj1" fmla="val 10836083"/>
              <a:gd name="adj2" fmla="val 0"/>
            </a:avLst>
          </a:prstGeom>
          <a:ln w="38100">
            <a:solidFill>
              <a:schemeClr val="accent5">
                <a:lumMod val="75000"/>
              </a:schemeClr>
            </a:solidFill>
            <a:headEnd type="triangl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B719B8DB-D984-B25D-FEC3-EF4FADDF6944}"/>
              </a:ext>
            </a:extLst>
          </p:cNvPr>
          <p:cNvSpPr/>
          <p:nvPr/>
        </p:nvSpPr>
        <p:spPr>
          <a:xfrm>
            <a:off x="8058195" y="2418653"/>
            <a:ext cx="1662496" cy="1357746"/>
          </a:xfrm>
          <a:prstGeom prst="arc">
            <a:avLst>
              <a:gd name="adj1" fmla="val 11019170"/>
              <a:gd name="adj2" fmla="val 21449040"/>
            </a:avLst>
          </a:prstGeom>
          <a:ln w="38100">
            <a:solidFill>
              <a:schemeClr val="accent2"/>
            </a:solidFill>
            <a:headEnd type="triangl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6076BE07-2ACD-E20C-357F-765CFCDDD56A}"/>
              </a:ext>
            </a:extLst>
          </p:cNvPr>
          <p:cNvSpPr/>
          <p:nvPr/>
        </p:nvSpPr>
        <p:spPr>
          <a:xfrm flipH="1">
            <a:off x="3113382" y="2514924"/>
            <a:ext cx="6831251" cy="1447477"/>
          </a:xfrm>
          <a:prstGeom prst="arc">
            <a:avLst>
              <a:gd name="adj1" fmla="val 11019170"/>
              <a:gd name="adj2" fmla="val 21449040"/>
            </a:avLst>
          </a:prstGeom>
          <a:ln w="38100">
            <a:solidFill>
              <a:schemeClr val="tx2">
                <a:lumMod val="50000"/>
              </a:schemeClr>
            </a:solidFill>
            <a:headEnd type="triangl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1F80EB64-72AB-85E1-2471-17802CF4E4C1}"/>
              </a:ext>
            </a:extLst>
          </p:cNvPr>
          <p:cNvCxnSpPr>
            <a:cxnSpLocks/>
          </p:cNvCxnSpPr>
          <p:nvPr/>
        </p:nvCxnSpPr>
        <p:spPr>
          <a:xfrm>
            <a:off x="1710518" y="2221853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8302CBD3-8659-A84E-D165-A258AD99363B}"/>
              </a:ext>
            </a:extLst>
          </p:cNvPr>
          <p:cNvCxnSpPr>
            <a:cxnSpLocks/>
          </p:cNvCxnSpPr>
          <p:nvPr/>
        </p:nvCxnSpPr>
        <p:spPr>
          <a:xfrm>
            <a:off x="4165534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CA275341-C63B-D6C1-2028-96C9C19C9ED1}"/>
              </a:ext>
            </a:extLst>
          </p:cNvPr>
          <p:cNvCxnSpPr>
            <a:cxnSpLocks/>
          </p:cNvCxnSpPr>
          <p:nvPr/>
        </p:nvCxnSpPr>
        <p:spPr>
          <a:xfrm>
            <a:off x="5568401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AF178409-C22D-C8F0-A82C-D27AD29844EE}"/>
              </a:ext>
            </a:extLst>
          </p:cNvPr>
          <p:cNvCxnSpPr>
            <a:cxnSpLocks/>
          </p:cNvCxnSpPr>
          <p:nvPr/>
        </p:nvCxnSpPr>
        <p:spPr>
          <a:xfrm>
            <a:off x="6620551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BA21E946-70E0-17A5-F572-F87BCE4961E5}"/>
              </a:ext>
            </a:extLst>
          </p:cNvPr>
          <p:cNvCxnSpPr>
            <a:cxnSpLocks/>
          </p:cNvCxnSpPr>
          <p:nvPr/>
        </p:nvCxnSpPr>
        <p:spPr>
          <a:xfrm>
            <a:off x="8029827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57B4E97A-E1A7-62D0-F2AB-939976A87B60}"/>
              </a:ext>
            </a:extLst>
          </p:cNvPr>
          <p:cNvCxnSpPr>
            <a:cxnSpLocks/>
          </p:cNvCxnSpPr>
          <p:nvPr/>
        </p:nvCxnSpPr>
        <p:spPr>
          <a:xfrm>
            <a:off x="8731260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6D6CBD9E-E820-C730-AD80-2C98F43C8BE3}"/>
              </a:ext>
            </a:extLst>
          </p:cNvPr>
          <p:cNvCxnSpPr>
            <a:cxnSpLocks/>
          </p:cNvCxnSpPr>
          <p:nvPr/>
        </p:nvCxnSpPr>
        <p:spPr>
          <a:xfrm>
            <a:off x="9760009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889EA46E-5312-FA32-88F3-63DBA63CEED5}"/>
              </a:ext>
            </a:extLst>
          </p:cNvPr>
          <p:cNvCxnSpPr>
            <a:cxnSpLocks/>
          </p:cNvCxnSpPr>
          <p:nvPr/>
        </p:nvCxnSpPr>
        <p:spPr>
          <a:xfrm>
            <a:off x="11187027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DF691497-5CA3-D2CF-4DD4-58381EE82001}"/>
              </a:ext>
            </a:extLst>
          </p:cNvPr>
          <p:cNvCxnSpPr>
            <a:cxnSpLocks/>
          </p:cNvCxnSpPr>
          <p:nvPr/>
        </p:nvCxnSpPr>
        <p:spPr>
          <a:xfrm>
            <a:off x="3113385" y="2189849"/>
            <a:ext cx="0" cy="882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DC04E825-06CA-669C-4C07-40059E064784}"/>
              </a:ext>
            </a:extLst>
          </p:cNvPr>
          <p:cNvSpPr txBox="1"/>
          <p:nvPr/>
        </p:nvSpPr>
        <p:spPr>
          <a:xfrm>
            <a:off x="2755316" y="4228879"/>
            <a:ext cx="615553" cy="123206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2800" dirty="0"/>
              <a:t>Source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8BF7B1F8-B19D-66AD-9F28-09BBD8F572E5}"/>
              </a:ext>
            </a:extLst>
          </p:cNvPr>
          <p:cNvSpPr txBox="1"/>
          <p:nvPr/>
        </p:nvSpPr>
        <p:spPr>
          <a:xfrm>
            <a:off x="6312774" y="4196875"/>
            <a:ext cx="615553" cy="189250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2800" dirty="0"/>
              <a:t>Destination</a:t>
            </a:r>
          </a:p>
        </p:txBody>
      </p:sp>
    </p:spTree>
    <p:extLst>
      <p:ext uri="{BB962C8B-B14F-4D97-AF65-F5344CB8AC3E}">
        <p14:creationId xmlns:p14="http://schemas.microsoft.com/office/powerpoint/2010/main" val="381318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18173D7-9B0B-2A84-BE6B-EE9021824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06205-75C8-330F-2F3A-5B12F0FE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rebuchet MS"/>
              </a:rPr>
              <a:t>Application: IPFS and </a:t>
            </a:r>
            <a:r>
              <a:rPr lang="en-US" sz="4000" dirty="0" err="1">
                <a:latin typeface="Trebuchet MS"/>
              </a:rPr>
              <a:t>Kademlia</a:t>
            </a:r>
            <a:endParaRPr lang="en-US" sz="4000" dirty="0">
              <a:solidFill>
                <a:srgbClr val="1F3864"/>
              </a:solidFill>
            </a:endParaRPr>
          </a:p>
        </p:txBody>
      </p:sp>
      <p:sp>
        <p:nvSpPr>
          <p:cNvPr id="3" name="Google Shape;343;p17">
            <a:extLst>
              <a:ext uri="{FF2B5EF4-FFF2-40B4-BE49-F238E27FC236}">
                <a16:creationId xmlns:a16="http://schemas.microsoft.com/office/drawing/2014/main" id="{BF090800-FE90-35BE-333F-DBFEBF2D5289}"/>
              </a:ext>
            </a:extLst>
          </p:cNvPr>
          <p:cNvSpPr txBox="1">
            <a:spLocks/>
          </p:cNvSpPr>
          <p:nvPr/>
        </p:nvSpPr>
        <p:spPr>
          <a:xfrm>
            <a:off x="609600" y="1233713"/>
            <a:ext cx="11267090" cy="4843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spcBef>
                <a:spcPts val="600"/>
              </a:spcBef>
              <a:buSzPct val="92664"/>
            </a:pPr>
            <a:r>
              <a:rPr lang="es-ES" sz="2400" dirty="0">
                <a:solidFill>
                  <a:schemeClr val="dk1"/>
                </a:solidFill>
              </a:rPr>
              <a:t>Inter </a:t>
            </a:r>
            <a:r>
              <a:rPr lang="es-ES" sz="2400" dirty="0" err="1">
                <a:solidFill>
                  <a:schemeClr val="dk1"/>
                </a:solidFill>
              </a:rPr>
              <a:t>Planetary</a:t>
            </a:r>
            <a:r>
              <a:rPr lang="es-ES" sz="2400" dirty="0">
                <a:solidFill>
                  <a:schemeClr val="dk1"/>
                </a:solidFill>
              </a:rPr>
              <a:t> File </a:t>
            </a:r>
            <a:r>
              <a:rPr lang="es-ES" sz="2400" dirty="0" err="1">
                <a:solidFill>
                  <a:schemeClr val="dk1"/>
                </a:solidFill>
              </a:rPr>
              <a:t>System</a:t>
            </a:r>
            <a:r>
              <a:rPr lang="es-ES" sz="2400" dirty="0">
                <a:solidFill>
                  <a:schemeClr val="dk1"/>
                </a:solidFill>
              </a:rPr>
              <a:t> (IPFS):</a:t>
            </a:r>
          </a:p>
          <a:p>
            <a:pPr marL="419100" indent="-342900">
              <a:spcBef>
                <a:spcPts val="600"/>
              </a:spcBef>
              <a:buSzPct val="92664"/>
              <a:buFont typeface="Arial" panose="020B0604020202020204" pitchFamily="34" charset="0"/>
              <a:buChar char="•"/>
            </a:pPr>
            <a:r>
              <a:rPr lang="es-ES" sz="2400" dirty="0"/>
              <a:t>Uses </a:t>
            </a:r>
            <a:r>
              <a:rPr lang="en-US" sz="2400" dirty="0"/>
              <a:t>a </a:t>
            </a:r>
            <a:r>
              <a:rPr lang="en-US" sz="2400" dirty="0" err="1"/>
              <a:t>Kademlia</a:t>
            </a:r>
            <a:r>
              <a:rPr lang="en-US" sz="2400" dirty="0"/>
              <a:t> DHT for routing</a:t>
            </a:r>
            <a:endParaRPr lang="es-ES" sz="2400" dirty="0"/>
          </a:p>
          <a:p>
            <a:pPr marL="419100" indent="-342900">
              <a:spcBef>
                <a:spcPts val="600"/>
              </a:spcBef>
              <a:buSzPct val="92664"/>
              <a:buFont typeface="Arial" panose="020B0604020202020204" pitchFamily="34" charset="0"/>
              <a:buChar char="•"/>
            </a:pPr>
            <a:r>
              <a:rPr lang="es-ES" sz="2400" dirty="0" err="1"/>
              <a:t>Implemented</a:t>
            </a:r>
            <a:r>
              <a:rPr lang="es-ES" sz="2400" dirty="0"/>
              <a:t> </a:t>
            </a:r>
            <a:r>
              <a:rPr lang="es-ES" sz="2400" dirty="0" err="1"/>
              <a:t>with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library</a:t>
            </a:r>
            <a:r>
              <a:rPr lang="es-ES" sz="2400" dirty="0"/>
              <a:t> </a:t>
            </a:r>
            <a:r>
              <a:rPr lang="en-US" sz="2400" dirty="0"/>
              <a:t>LibP2P</a:t>
            </a:r>
          </a:p>
          <a:p>
            <a:pPr marL="419100" indent="-342900">
              <a:spcBef>
                <a:spcPts val="600"/>
              </a:spcBef>
              <a:buSzPct val="92664"/>
              <a:buFont typeface="Arial" panose="020B0604020202020204" pitchFamily="34" charset="0"/>
              <a:buChar char="•"/>
            </a:pPr>
            <a:r>
              <a:rPr lang="en-US" sz="2400" dirty="0"/>
              <a:t>We crawl the entire IPFS DHT 12 times per day between April 1 and May 1, 2026, for a total of 360 snapshots</a:t>
            </a:r>
          </a:p>
          <a:p>
            <a:pPr marL="419100" indent="-342900">
              <a:spcBef>
                <a:spcPts val="600"/>
              </a:spcBef>
              <a:buSzPct val="92664"/>
              <a:buFont typeface="Arial" panose="020B0604020202020204" pitchFamily="34" charset="0"/>
              <a:buChar char="•"/>
            </a:pPr>
            <a:r>
              <a:rPr lang="en-US" sz="2400" dirty="0"/>
              <a:t>We also operate 10 IPFS nodes spread among three servers in Germany, and collect their local buckets</a:t>
            </a:r>
          </a:p>
          <a:p>
            <a:pPr marL="419100" indent="-342900">
              <a:spcBef>
                <a:spcPts val="600"/>
              </a:spcBef>
              <a:buSzPct val="92664"/>
              <a:buFont typeface="Arial" panose="020B0604020202020204" pitchFamily="34" charset="0"/>
              <a:buChar char="•"/>
            </a:pPr>
            <a:r>
              <a:rPr lang="en-US" sz="2400" dirty="0"/>
              <a:t>From the IP address of a node we get a geolocation using the </a:t>
            </a:r>
            <a:r>
              <a:rPr lang="en-US" sz="2400" dirty="0" err="1"/>
              <a:t>MaxMind</a:t>
            </a:r>
            <a:r>
              <a:rPr lang="en-US" sz="2400" dirty="0"/>
              <a:t> GeoLite2 database </a:t>
            </a:r>
          </a:p>
          <a:p>
            <a:pPr marL="419100" indent="-342900">
              <a:spcBef>
                <a:spcPts val="600"/>
              </a:spcBef>
              <a:buSzPct val="92664"/>
              <a:buFont typeface="Arial" panose="020B0604020202020204" pitchFamily="34" charset="0"/>
              <a:buChar char="•"/>
            </a:pPr>
            <a:r>
              <a:rPr lang="en-US" sz="2400" dirty="0"/>
              <a:t>From the IP address of a node we get to a known cloud provider using the </a:t>
            </a:r>
            <a:r>
              <a:rPr lang="en-US" sz="2400" dirty="0" err="1"/>
              <a:t>Udger</a:t>
            </a:r>
            <a:r>
              <a:rPr lang="en-US" sz="2400" dirty="0"/>
              <a:t> database</a:t>
            </a:r>
          </a:p>
          <a:p>
            <a:pPr marL="228600" indent="0"/>
            <a:endParaRPr lang="en-US" sz="2400" dirty="0"/>
          </a:p>
          <a:p>
            <a:pPr lvl="1" indent="-381000">
              <a:spcBef>
                <a:spcPts val="600"/>
              </a:spcBef>
              <a:buSzPct val="108108"/>
              <a:buFont typeface="Trebuchet MS"/>
              <a:buChar char="•"/>
            </a:pPr>
            <a:endParaRPr lang="en-US" sz="2400" dirty="0"/>
          </a:p>
          <a:p>
            <a:pPr lvl="1" indent="-381000">
              <a:spcBef>
                <a:spcPts val="600"/>
              </a:spcBef>
              <a:buSzPct val="108108"/>
              <a:buFont typeface="Trebuchet MS"/>
              <a:buChar char="•"/>
            </a:pPr>
            <a:endParaRPr lang="en-US" sz="2400" dirty="0"/>
          </a:p>
          <a:p>
            <a:pPr lvl="1" indent="-381000">
              <a:spcBef>
                <a:spcPts val="600"/>
              </a:spcBef>
              <a:buSzPct val="108108"/>
              <a:buFont typeface="Trebuchet MS"/>
              <a:buChar char="•"/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96218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ED58F95-9268-AB97-7199-01433E0F4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4A148-354F-89DB-24F1-22ADA5212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rebuchet MS"/>
              </a:rPr>
              <a:t>Results Sampling 10 Random Nodes in Snapshots</a:t>
            </a:r>
            <a:endParaRPr lang="en-US" sz="4000" dirty="0">
              <a:solidFill>
                <a:srgbClr val="1F3864"/>
              </a:solidFill>
            </a:endParaRPr>
          </a:p>
        </p:txBody>
      </p:sp>
      <p:pic>
        <p:nvPicPr>
          <p:cNvPr id="7" name="Picture 6" descr="A graph of different types of numbers&#10;&#10;AI-generated content may be incorrect.">
            <a:extLst>
              <a:ext uri="{FF2B5EF4-FFF2-40B4-BE49-F238E27FC236}">
                <a16:creationId xmlns:a16="http://schemas.microsoft.com/office/drawing/2014/main" id="{4A37F8CD-BF6B-EE21-855A-C77808BB6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09" y="1922611"/>
            <a:ext cx="7772400" cy="3962576"/>
          </a:xfrm>
          <a:prstGeom prst="rect">
            <a:avLst/>
          </a:prstGeom>
        </p:spPr>
      </p:pic>
      <p:pic>
        <p:nvPicPr>
          <p:cNvPr id="9" name="Picture 8" descr="A graph of different types of graphs&#10;&#10;AI-generated content may be incorrect.">
            <a:extLst>
              <a:ext uri="{FF2B5EF4-FFF2-40B4-BE49-F238E27FC236}">
                <a16:creationId xmlns:a16="http://schemas.microsoft.com/office/drawing/2014/main" id="{885A5538-A6FD-6E32-6223-5E31E3139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312" y="1737959"/>
            <a:ext cx="10639019" cy="3962576"/>
          </a:xfrm>
          <a:prstGeom prst="rect">
            <a:avLst/>
          </a:prstGeom>
        </p:spPr>
      </p:pic>
      <p:pic>
        <p:nvPicPr>
          <p:cNvPr id="13" name="Picture 12" descr="A graph of different types of data&#10;&#10;AI-generated content may be incorrect.">
            <a:extLst>
              <a:ext uri="{FF2B5EF4-FFF2-40B4-BE49-F238E27FC236}">
                <a16:creationId xmlns:a16="http://schemas.microsoft.com/office/drawing/2014/main" id="{54D535DB-EA37-482F-38E6-CF9A84C0B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452" y="1737959"/>
            <a:ext cx="8489257" cy="478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754A12A-792B-B5B6-26A3-2A8111AF8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AE86B-E59A-BB9C-0DE7-29B19747E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rebuchet MS"/>
              </a:rPr>
              <a:t>Results Sampling 10 Local Nodes</a:t>
            </a:r>
            <a:endParaRPr lang="en-US" sz="4000" dirty="0">
              <a:solidFill>
                <a:srgbClr val="1F3864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60C019-532B-59A9-A9E1-D69F6858D0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0746" y="1922611"/>
            <a:ext cx="7527125" cy="3962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DCAA4F-95F0-4E8F-C75D-E9968073CE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7084" y="1245834"/>
            <a:ext cx="10137192" cy="39625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06B2A6-2F47-051F-A0A0-60E672C67C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532165" y="1922611"/>
            <a:ext cx="8489257" cy="477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4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E9FB350-E2AF-FD00-639E-70D35EEB1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D6894-E80E-C4BC-9740-97695914C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err="1"/>
              <a:t>Application</a:t>
            </a:r>
            <a:r>
              <a:rPr lang="es-ES" sz="4000" dirty="0"/>
              <a:t>: Vote </a:t>
            </a:r>
            <a:r>
              <a:rPr lang="es-ES" sz="4000" dirty="0" err="1"/>
              <a:t>Intention</a:t>
            </a:r>
            <a:endParaRPr lang="en-US" sz="4000" dirty="0">
              <a:solidFill>
                <a:srgbClr val="1F3864"/>
              </a:solidFill>
            </a:endParaRPr>
          </a:p>
        </p:txBody>
      </p:sp>
      <p:sp>
        <p:nvSpPr>
          <p:cNvPr id="3" name="Google Shape;343;p17">
            <a:extLst>
              <a:ext uri="{FF2B5EF4-FFF2-40B4-BE49-F238E27FC236}">
                <a16:creationId xmlns:a16="http://schemas.microsoft.com/office/drawing/2014/main" id="{76B1F34C-542C-05BB-3EAE-B0F480456F1C}"/>
              </a:ext>
            </a:extLst>
          </p:cNvPr>
          <p:cNvSpPr txBox="1">
            <a:spLocks/>
          </p:cNvSpPr>
          <p:nvPr/>
        </p:nvSpPr>
        <p:spPr>
          <a:xfrm>
            <a:off x="736926" y="1129543"/>
            <a:ext cx="11267090" cy="4843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Font typeface="Arial"/>
              <a:buChar char="●"/>
            </a:pPr>
            <a:r>
              <a:rPr lang="es-ES" sz="2400" dirty="0" err="1"/>
              <a:t>We</a:t>
            </a:r>
            <a:r>
              <a:rPr lang="es-ES" sz="2400" dirty="0"/>
              <a:t> </a:t>
            </a:r>
            <a:r>
              <a:rPr lang="es-ES" sz="2400" dirty="0" err="1"/>
              <a:t>have</a:t>
            </a:r>
            <a:r>
              <a:rPr lang="es-ES" sz="2400" dirty="0"/>
              <a:t> </a:t>
            </a:r>
            <a:r>
              <a:rPr lang="es-ES" sz="2400" dirty="0" err="1"/>
              <a:t>used</a:t>
            </a:r>
            <a:r>
              <a:rPr lang="es-ES" sz="2400" dirty="0"/>
              <a:t> NSUM and </a:t>
            </a:r>
            <a:r>
              <a:rPr lang="es-ES" sz="2400" dirty="0" err="1"/>
              <a:t>indirect</a:t>
            </a:r>
            <a:r>
              <a:rPr lang="es-ES" sz="2400" dirty="0"/>
              <a:t> </a:t>
            </a:r>
            <a:r>
              <a:rPr lang="es-ES" sz="2400" dirty="0" err="1"/>
              <a:t>surveys</a:t>
            </a:r>
            <a:r>
              <a:rPr lang="es-ES" sz="2400" dirty="0"/>
              <a:t> </a:t>
            </a:r>
            <a:r>
              <a:rPr lang="es-ES" sz="2400" dirty="0" err="1"/>
              <a:t>for</a:t>
            </a:r>
            <a:r>
              <a:rPr lang="es-ES" sz="2400" dirty="0"/>
              <a:t> vote </a:t>
            </a:r>
            <a:r>
              <a:rPr lang="es-ES" sz="2400" dirty="0" err="1"/>
              <a:t>intention</a:t>
            </a:r>
            <a:endParaRPr lang="es-ES" sz="2400" dirty="0"/>
          </a:p>
          <a:p>
            <a:pPr>
              <a:buFont typeface="Arial"/>
              <a:buChar char="●"/>
            </a:pPr>
            <a:r>
              <a:rPr lang="es-ES" sz="2400" dirty="0" err="1"/>
              <a:t>Collection</a:t>
            </a:r>
            <a:r>
              <a:rPr lang="es-ES" sz="2400" dirty="0"/>
              <a:t> </a:t>
            </a:r>
            <a:r>
              <a:rPr lang="es-ES" sz="2400" dirty="0" err="1"/>
              <a:t>of</a:t>
            </a:r>
            <a:r>
              <a:rPr lang="es-ES" sz="2400" dirty="0"/>
              <a:t> 200 responses in Madrid, Valencia, and Andalucia </a:t>
            </a:r>
            <a:r>
              <a:rPr lang="es-ES" sz="2400" dirty="0" err="1"/>
              <a:t>stratified</a:t>
            </a:r>
            <a:r>
              <a:rPr lang="es-ES" sz="2400" dirty="0"/>
              <a:t> </a:t>
            </a:r>
            <a:r>
              <a:rPr lang="es-ES" sz="2400" dirty="0" err="1"/>
              <a:t>by</a:t>
            </a:r>
            <a:r>
              <a:rPr lang="es-ES" sz="2400" dirty="0"/>
              <a:t> </a:t>
            </a:r>
            <a:r>
              <a:rPr lang="es-ES" sz="2400" dirty="0" err="1"/>
              <a:t>age</a:t>
            </a:r>
            <a:r>
              <a:rPr lang="es-ES" sz="2400" dirty="0"/>
              <a:t> </a:t>
            </a:r>
            <a:r>
              <a:rPr lang="es-ES" sz="2400" dirty="0" err="1"/>
              <a:t>group</a:t>
            </a:r>
            <a:endParaRPr lang="es-ES" sz="2400" dirty="0"/>
          </a:p>
          <a:p>
            <a:pPr>
              <a:buFont typeface="Arial"/>
              <a:buChar char="●"/>
            </a:pPr>
            <a:r>
              <a:rPr lang="es-ES" sz="2400" dirty="0" err="1"/>
              <a:t>Cleaning</a:t>
            </a:r>
            <a:r>
              <a:rPr lang="es-ES" sz="2400" dirty="0"/>
              <a:t>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remove</a:t>
            </a:r>
            <a:r>
              <a:rPr lang="es-ES" sz="2400" dirty="0"/>
              <a:t> </a:t>
            </a:r>
            <a:r>
              <a:rPr lang="es-ES" sz="2400" dirty="0" err="1"/>
              <a:t>outliers</a:t>
            </a:r>
            <a:endParaRPr lang="es-ES" sz="2400" dirty="0"/>
          </a:p>
        </p:txBody>
      </p:sp>
      <p:pic>
        <p:nvPicPr>
          <p:cNvPr id="4" name="Google Shape;694;g36a63c50580_0_93">
            <a:extLst>
              <a:ext uri="{FF2B5EF4-FFF2-40B4-BE49-F238E27FC236}">
                <a16:creationId xmlns:a16="http://schemas.microsoft.com/office/drawing/2014/main" id="{EC5E1FE8-DB1F-B268-9DE7-4E0119AE4049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532435" y="2952007"/>
            <a:ext cx="11076973" cy="27865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CA7208-3683-3F20-0860-37A6830E9C86}"/>
              </a:ext>
            </a:extLst>
          </p:cNvPr>
          <p:cNvSpPr txBox="1"/>
          <p:nvPr/>
        </p:nvSpPr>
        <p:spPr>
          <a:xfrm>
            <a:off x="532435" y="6123090"/>
            <a:ext cx="9881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Arevalillo</a:t>
            </a:r>
            <a:r>
              <a:rPr lang="en-US" dirty="0"/>
              <a:t>, Jorge M., et al. "Network scale-up methods on aggregated relational data to estimate the outcome of elections." </a:t>
            </a:r>
          </a:p>
          <a:p>
            <a:r>
              <a:rPr lang="en-US" i="1" dirty="0"/>
              <a:t>Social Networks</a:t>
            </a:r>
            <a:r>
              <a:rPr lang="en-US" dirty="0"/>
              <a:t> 86 (2026): 312-324.</a:t>
            </a:r>
          </a:p>
        </p:txBody>
      </p:sp>
      <p:sp>
        <p:nvSpPr>
          <p:cNvPr id="5" name="Donut 4">
            <a:extLst>
              <a:ext uri="{FF2B5EF4-FFF2-40B4-BE49-F238E27FC236}">
                <a16:creationId xmlns:a16="http://schemas.microsoft.com/office/drawing/2014/main" id="{52A4C4A7-D081-1EF5-43D0-10202545030D}"/>
              </a:ext>
            </a:extLst>
          </p:cNvPr>
          <p:cNvSpPr/>
          <p:nvPr/>
        </p:nvSpPr>
        <p:spPr>
          <a:xfrm>
            <a:off x="7393913" y="4792718"/>
            <a:ext cx="515007" cy="1149130"/>
          </a:xfrm>
          <a:prstGeom prst="donut">
            <a:avLst>
              <a:gd name="adj" fmla="val 4598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34114EC9-96A0-C8D4-0313-EA1585B5EA88}"/>
              </a:ext>
            </a:extLst>
          </p:cNvPr>
          <p:cNvSpPr/>
          <p:nvPr/>
        </p:nvSpPr>
        <p:spPr>
          <a:xfrm>
            <a:off x="8441996" y="4769930"/>
            <a:ext cx="515007" cy="1149130"/>
          </a:xfrm>
          <a:prstGeom prst="donut">
            <a:avLst>
              <a:gd name="adj" fmla="val 4598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2B296225-A5CF-2650-F33B-26463AE0EE47}"/>
              </a:ext>
            </a:extLst>
          </p:cNvPr>
          <p:cNvSpPr/>
          <p:nvPr/>
        </p:nvSpPr>
        <p:spPr>
          <a:xfrm>
            <a:off x="9612598" y="4792718"/>
            <a:ext cx="515007" cy="1149130"/>
          </a:xfrm>
          <a:prstGeom prst="donut">
            <a:avLst>
              <a:gd name="adj" fmla="val 4598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41490053-6029-4F67-9DFD-A722504C14DA}"/>
              </a:ext>
            </a:extLst>
          </p:cNvPr>
          <p:cNvSpPr/>
          <p:nvPr/>
        </p:nvSpPr>
        <p:spPr>
          <a:xfrm>
            <a:off x="10750013" y="4803228"/>
            <a:ext cx="515007" cy="1149130"/>
          </a:xfrm>
          <a:prstGeom prst="donut">
            <a:avLst>
              <a:gd name="adj" fmla="val 4598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016A27BE-1E59-F48D-6922-61A53BBB5A9F}"/>
              </a:ext>
            </a:extLst>
          </p:cNvPr>
          <p:cNvSpPr/>
          <p:nvPr/>
        </p:nvSpPr>
        <p:spPr>
          <a:xfrm>
            <a:off x="2948512" y="4761188"/>
            <a:ext cx="761998" cy="1149130"/>
          </a:xfrm>
          <a:prstGeom prst="donut">
            <a:avLst>
              <a:gd name="adj" fmla="val 4598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F67CE593-E003-B3E0-565F-DC1332D36F0E}"/>
              </a:ext>
            </a:extLst>
          </p:cNvPr>
          <p:cNvSpPr/>
          <p:nvPr/>
        </p:nvSpPr>
        <p:spPr>
          <a:xfrm>
            <a:off x="3990123" y="4761188"/>
            <a:ext cx="805599" cy="1149130"/>
          </a:xfrm>
          <a:prstGeom prst="donut">
            <a:avLst>
              <a:gd name="adj" fmla="val 4598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onut 11">
            <a:extLst>
              <a:ext uri="{FF2B5EF4-FFF2-40B4-BE49-F238E27FC236}">
                <a16:creationId xmlns:a16="http://schemas.microsoft.com/office/drawing/2014/main" id="{30BC78E0-8BC8-9611-E149-07F36C16A1FB}"/>
              </a:ext>
            </a:extLst>
          </p:cNvPr>
          <p:cNvSpPr/>
          <p:nvPr/>
        </p:nvSpPr>
        <p:spPr>
          <a:xfrm>
            <a:off x="5055567" y="4743896"/>
            <a:ext cx="751604" cy="1149130"/>
          </a:xfrm>
          <a:prstGeom prst="donut">
            <a:avLst>
              <a:gd name="adj" fmla="val 4598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>
            <a:extLst>
              <a:ext uri="{FF2B5EF4-FFF2-40B4-BE49-F238E27FC236}">
                <a16:creationId xmlns:a16="http://schemas.microsoft.com/office/drawing/2014/main" id="{E59CFBBB-D62E-ED62-1BD8-A902442FCAAE}"/>
              </a:ext>
            </a:extLst>
          </p:cNvPr>
          <p:cNvSpPr/>
          <p:nvPr/>
        </p:nvSpPr>
        <p:spPr>
          <a:xfrm>
            <a:off x="6170644" y="4761188"/>
            <a:ext cx="805599" cy="1149130"/>
          </a:xfrm>
          <a:prstGeom prst="donut">
            <a:avLst>
              <a:gd name="adj" fmla="val 4598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18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4A55DC3-5D17-D5B3-7CBB-A6502A2F3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FEE36-82AC-24E5-00BB-826E275C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err="1">
                <a:latin typeface="Trebuchet MS"/>
              </a:rPr>
              <a:t>Conclusions</a:t>
            </a:r>
            <a:endParaRPr lang="en-US" sz="4000" dirty="0">
              <a:solidFill>
                <a:srgbClr val="1F3864"/>
              </a:solidFill>
            </a:endParaRPr>
          </a:p>
        </p:txBody>
      </p:sp>
      <p:sp>
        <p:nvSpPr>
          <p:cNvPr id="6" name="Google Shape;163;p8">
            <a:extLst>
              <a:ext uri="{FF2B5EF4-FFF2-40B4-BE49-F238E27FC236}">
                <a16:creationId xmlns:a16="http://schemas.microsoft.com/office/drawing/2014/main" id="{B2E6BA76-59D4-7301-27E6-16989EFC1557}"/>
              </a:ext>
            </a:extLst>
          </p:cNvPr>
          <p:cNvSpPr txBox="1"/>
          <p:nvPr/>
        </p:nvSpPr>
        <p:spPr>
          <a:xfrm>
            <a:off x="1072055" y="1352987"/>
            <a:ext cx="9543393" cy="4785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Indirect surveys and sampling are a useful tool to monitor networks</a:t>
            </a:r>
            <a:endParaRPr lang="en-US" sz="2800" dirty="0"/>
          </a:p>
          <a:p>
            <a:pPr marL="342900" indent="-342900">
              <a:spcBef>
                <a:spcPts val="60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Trebuchet MS"/>
                <a:sym typeface="Trebuchet MS"/>
              </a:rPr>
              <a:t>Provide good estimates even with limited number of responses</a:t>
            </a:r>
          </a:p>
          <a:p>
            <a:pPr marL="342900" indent="-342900">
              <a:spcBef>
                <a:spcPts val="60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Trebuchet MS"/>
                <a:sym typeface="Trebuchet MS"/>
              </a:rPr>
              <a:t>Can be easily deployed online</a:t>
            </a:r>
          </a:p>
          <a:p>
            <a:pPr marL="342900" indent="-342900">
              <a:spcBef>
                <a:spcPts val="60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Trebuchet MS"/>
                <a:sym typeface="Trebuchet MS"/>
              </a:rPr>
              <a:t>Can be easily used to monitor trends</a:t>
            </a:r>
          </a:p>
          <a:p>
            <a:pPr marL="342900" indent="-342900">
              <a:spcBef>
                <a:spcPts val="60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Trebuchet MS"/>
                <a:sym typeface="Trebuchet MS"/>
              </a:rPr>
              <a:t>Limits and assumptions that </a:t>
            </a:r>
            <a:r>
              <a:rPr lang="en-US" sz="2800" dirty="0">
                <a:solidFill>
                  <a:schemeClr val="dk1"/>
                </a:solidFill>
                <a:latin typeface="Trebuchet MS"/>
                <a:sym typeface="Trebuchet MS"/>
              </a:rPr>
              <a:t>make it applicable have to be explored</a:t>
            </a:r>
          </a:p>
          <a:p>
            <a:pPr marL="342900" indent="-342900">
              <a:spcBef>
                <a:spcPts val="60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Trebuchet MS"/>
                <a:sym typeface="Trebuchet MS"/>
              </a:rPr>
              <a:t>Not widely exploited over time and space: opportunities for research in temporal graphs</a:t>
            </a:r>
          </a:p>
        </p:txBody>
      </p:sp>
    </p:spTree>
    <p:extLst>
      <p:ext uri="{BB962C8B-B14F-4D97-AF65-F5344CB8AC3E}">
        <p14:creationId xmlns:p14="http://schemas.microsoft.com/office/powerpoint/2010/main" val="2079017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4110543-D296-2F7C-DEB9-45574774F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FE17F-808A-A714-8D33-D12C0271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>
                <a:latin typeface="Trebuchet MS"/>
              </a:rPr>
              <a:t>Open </a:t>
            </a:r>
            <a:r>
              <a:rPr lang="es-ES" sz="4000" dirty="0" err="1">
                <a:latin typeface="Trebuchet MS"/>
              </a:rPr>
              <a:t>Problems</a:t>
            </a:r>
            <a:endParaRPr lang="en-US" sz="4000" dirty="0">
              <a:solidFill>
                <a:srgbClr val="1F3864"/>
              </a:solidFill>
            </a:endParaRPr>
          </a:p>
        </p:txBody>
      </p:sp>
      <p:sp>
        <p:nvSpPr>
          <p:cNvPr id="6" name="Google Shape;163;p8">
            <a:extLst>
              <a:ext uri="{FF2B5EF4-FFF2-40B4-BE49-F238E27FC236}">
                <a16:creationId xmlns:a16="http://schemas.microsoft.com/office/drawing/2014/main" id="{D921846C-D1F1-875D-DA75-839DF350D6D5}"/>
              </a:ext>
            </a:extLst>
          </p:cNvPr>
          <p:cNvSpPr txBox="1"/>
          <p:nvPr/>
        </p:nvSpPr>
        <p:spPr>
          <a:xfrm>
            <a:off x="1072055" y="1352987"/>
            <a:ext cx="10496490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Trebuchet MS"/>
                <a:sym typeface="Trebuchet MS"/>
              </a:rPr>
              <a:t>Connect indirect sampling and ARD with temporal graphs</a:t>
            </a:r>
          </a:p>
          <a:p>
            <a:pPr marL="34290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Trebuchet MS"/>
                <a:sym typeface="Trebuchet MS"/>
              </a:rPr>
              <a:t>Model node arrival and departure (burstiness?)</a:t>
            </a:r>
          </a:p>
          <a:p>
            <a:pPr marL="34290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Trebuchet MS"/>
                <a:sym typeface="Trebuchet MS"/>
              </a:rPr>
              <a:t>Model creation and removal of links</a:t>
            </a:r>
          </a:p>
          <a:p>
            <a:pPr marL="34290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Trebuchet MS"/>
                <a:sym typeface="Trebuchet MS"/>
              </a:rPr>
              <a:t>Estimate graph parameters or construct graphs from complete data</a:t>
            </a:r>
          </a:p>
          <a:p>
            <a:pPr marL="342900" lvl="7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Trebuchet MS"/>
                <a:sym typeface="Trebuchet MS"/>
              </a:rPr>
              <a:t>Estimate graph parameters or construct graphs from partial or stale information</a:t>
            </a:r>
          </a:p>
          <a:p>
            <a:pPr marL="34290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Trebuchet MS"/>
                <a:sym typeface="Trebuchet MS"/>
              </a:rPr>
              <a:t>Deal with biases in temporal graphs</a:t>
            </a:r>
          </a:p>
        </p:txBody>
      </p:sp>
    </p:spTree>
    <p:extLst>
      <p:ext uri="{BB962C8B-B14F-4D97-AF65-F5344CB8AC3E}">
        <p14:creationId xmlns:p14="http://schemas.microsoft.com/office/powerpoint/2010/main" val="233462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9AD85F0-5576-C5E4-3404-D2F054DAF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EA731-1A37-2EEF-FC4D-F553BCCC7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err="1"/>
              <a:t>References</a:t>
            </a:r>
            <a:endParaRPr lang="en-US" sz="4000" dirty="0">
              <a:solidFill>
                <a:srgbClr val="1F3864"/>
              </a:solidFill>
            </a:endParaRPr>
          </a:p>
        </p:txBody>
      </p:sp>
      <p:sp>
        <p:nvSpPr>
          <p:cNvPr id="3" name="Google Shape;168;p9">
            <a:extLst>
              <a:ext uri="{FF2B5EF4-FFF2-40B4-BE49-F238E27FC236}">
                <a16:creationId xmlns:a16="http://schemas.microsoft.com/office/drawing/2014/main" id="{DD3F4251-908F-35C0-E6FB-A6572E74EB8B}"/>
              </a:ext>
            </a:extLst>
          </p:cNvPr>
          <p:cNvSpPr txBox="1"/>
          <p:nvPr/>
        </p:nvSpPr>
        <p:spPr>
          <a:xfrm>
            <a:off x="346840" y="1181585"/>
            <a:ext cx="11372193" cy="270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Garcia-Agundez, Augusto, et al. "Estimating the COVID-19 prevalence in Spain with indirect reporting via open surveys." </a:t>
            </a:r>
            <a:r>
              <a:rPr lang="en-US" sz="1600" i="1" dirty="0"/>
              <a:t>Frontiers in Public Health</a:t>
            </a:r>
            <a:r>
              <a:rPr lang="en-US" sz="1600" dirty="0"/>
              <a:t> 9 (2021): 658544.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Srivastava, Ajitesh, et al. "Nowcasting temporal trends using indirect surveys." </a:t>
            </a:r>
            <a:r>
              <a:rPr lang="en-US" sz="1600" i="1" dirty="0"/>
              <a:t>Proceedings of the AAAI Conference on Artificial Intelligence</a:t>
            </a:r>
            <a:r>
              <a:rPr lang="en-US" sz="1600" dirty="0"/>
              <a:t>. Vol. 38. No. 20. 2024.</a:t>
            </a:r>
            <a:endParaRPr lang="en-US" sz="1800" dirty="0">
              <a:latin typeface="Trebuchet MS" panose="020B070302020209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Díaz-Aranda, Sergio, et al. "Error bounds for the network scale-up method." </a:t>
            </a:r>
            <a:r>
              <a:rPr lang="en-US" sz="1600" i="1" dirty="0"/>
              <a:t>Proceedings of the 31st ACM SIGKDD Conference on Knowledge Discovery and Data Mining V. 2</a:t>
            </a:r>
            <a:r>
              <a:rPr lang="en-US" sz="1600" dirty="0"/>
              <a:t>. 2025.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/>
              <a:t>Arevalillo</a:t>
            </a:r>
            <a:r>
              <a:rPr lang="en-US" sz="1600" dirty="0"/>
              <a:t>, Jorge M., et al. "Network scale-up methods on aggregated relational data to estimate the outcome of elections." </a:t>
            </a:r>
            <a:r>
              <a:rPr lang="en-US" sz="1600" i="1" dirty="0"/>
              <a:t>Social Networks</a:t>
            </a:r>
            <a:r>
              <a:rPr lang="en-US" sz="1600" dirty="0"/>
              <a:t> 86 (2026): 312-324.</a:t>
            </a:r>
          </a:p>
          <a:p>
            <a:pPr>
              <a:buSzPts val="3200"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SzPts val="3200"/>
            </a:pP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D911C2-8360-73C8-24B4-7D27068F4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88" y="5433481"/>
            <a:ext cx="4364354" cy="10172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9CCD02-4891-0508-DD72-F27EFB7D1642}"/>
              </a:ext>
            </a:extLst>
          </p:cNvPr>
          <p:cNvSpPr txBox="1"/>
          <p:nvPr/>
        </p:nvSpPr>
        <p:spPr>
          <a:xfrm>
            <a:off x="346839" y="3330607"/>
            <a:ext cx="73503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Partial</a:t>
            </a:r>
            <a:r>
              <a:rPr lang="es-ES" sz="1600" dirty="0"/>
              <a:t> </a:t>
            </a:r>
            <a:r>
              <a:rPr lang="es-ES" sz="1600" dirty="0" err="1"/>
              <a:t>support</a:t>
            </a:r>
            <a:r>
              <a:rPr lang="es-ES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/>
              <a:t>SocialProbing</a:t>
            </a:r>
            <a:r>
              <a:rPr lang="es-ES" sz="1600" dirty="0"/>
              <a:t> (TED2021-131264B-I00) </a:t>
            </a:r>
            <a:r>
              <a:rPr lang="en-US" sz="1600" dirty="0"/>
              <a:t>and PID2019-104901RB-I00 </a:t>
            </a:r>
            <a:r>
              <a:rPr lang="es-ES" sz="1600" dirty="0" err="1"/>
              <a:t>grants</a:t>
            </a:r>
            <a:r>
              <a:rPr lang="en-US" sz="1600" dirty="0"/>
              <a:t> </a:t>
            </a:r>
            <a:r>
              <a:rPr lang="es-ES" sz="1600" dirty="0" err="1"/>
              <a:t>funded</a:t>
            </a:r>
            <a:r>
              <a:rPr lang="es-ES" sz="1600" dirty="0"/>
              <a:t> </a:t>
            </a:r>
            <a:r>
              <a:rPr lang="es-ES" sz="1600" dirty="0" err="1"/>
              <a:t>by</a:t>
            </a:r>
            <a:r>
              <a:rPr lang="es-ES" sz="1600" dirty="0"/>
              <a:t> MCIN/AEI /10.13039/501100011033 and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European</a:t>
            </a:r>
            <a:r>
              <a:rPr lang="es-ES" sz="1600" dirty="0"/>
              <a:t> Union - </a:t>
            </a:r>
            <a:r>
              <a:rPr lang="es-ES" sz="1600" dirty="0" err="1"/>
              <a:t>NextGenerationEU</a:t>
            </a:r>
            <a:r>
              <a:rPr lang="es-ES" sz="1600" dirty="0"/>
              <a:t>/PRTR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REACT-COMODIN-CM-23459 grant funded by Comunidad de Madrid and the European Union through the European Regional Development Fund (ERDF)</a:t>
            </a:r>
            <a:endParaRPr lang="es-E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201A80-0DE2-D8D3-AF8A-344EF587E173}"/>
              </a:ext>
            </a:extLst>
          </p:cNvPr>
          <p:cNvSpPr/>
          <p:nvPr/>
        </p:nvSpPr>
        <p:spPr>
          <a:xfrm rot="20650530">
            <a:off x="8981557" y="1136931"/>
            <a:ext cx="2839566" cy="57093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/>
              <a:t>Honorable Mention to Best Paper for the AI for Social Impact track at AAAI-2024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42B0A6-340F-8C64-956B-CC8EA4ED0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842" y="5639294"/>
            <a:ext cx="4024440" cy="7678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5F04AE-B91B-30F3-11A0-EA11F91CE98C}"/>
              </a:ext>
            </a:extLst>
          </p:cNvPr>
          <p:cNvSpPr/>
          <p:nvPr/>
        </p:nvSpPr>
        <p:spPr>
          <a:xfrm>
            <a:off x="6875362" y="2997802"/>
            <a:ext cx="571614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C0C0C0"/>
                </a:highlight>
              </a:rPr>
              <a:t>Thank you!!</a:t>
            </a:r>
          </a:p>
        </p:txBody>
      </p:sp>
    </p:spTree>
    <p:extLst>
      <p:ext uri="{BB962C8B-B14F-4D97-AF65-F5344CB8AC3E}">
        <p14:creationId xmlns:p14="http://schemas.microsoft.com/office/powerpoint/2010/main" val="91126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EA529CA-EAB6-DF00-0F34-5C2A700C3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FCABC-0284-F792-268C-DF26F8878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>
                <a:latin typeface="Trebuchet MS"/>
              </a:rPr>
              <a:t>COVID-19, March 14th, 2020</a:t>
            </a:r>
            <a:endParaRPr lang="en-US" sz="4000" dirty="0">
              <a:solidFill>
                <a:srgbClr val="1F3864"/>
              </a:solidFill>
            </a:endParaRPr>
          </a:p>
        </p:txBody>
      </p:sp>
      <p:pic>
        <p:nvPicPr>
          <p:cNvPr id="3" name="Google Shape;117;p3">
            <a:extLst>
              <a:ext uri="{FF2B5EF4-FFF2-40B4-BE49-F238E27FC236}">
                <a16:creationId xmlns:a16="http://schemas.microsoft.com/office/drawing/2014/main" id="{1048B8F8-E45C-E208-08D5-8AA915F61D0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14464" y="2198176"/>
            <a:ext cx="5110406" cy="393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8;p3">
            <a:extLst>
              <a:ext uri="{FF2B5EF4-FFF2-40B4-BE49-F238E27FC236}">
                <a16:creationId xmlns:a16="http://schemas.microsoft.com/office/drawing/2014/main" id="{B6BB57C2-D58A-746B-07A2-A50D68510FE6}"/>
              </a:ext>
            </a:extLst>
          </p:cNvPr>
          <p:cNvSpPr txBox="1"/>
          <p:nvPr/>
        </p:nvSpPr>
        <p:spPr>
          <a:xfrm>
            <a:off x="6940062" y="2198177"/>
            <a:ext cx="3538606" cy="2031285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ES" sz="1800" dirty="0">
                <a:solidFill>
                  <a:schemeClr val="dk1"/>
                </a:solidFill>
                <a:latin typeface="Trebuchet MS" panose="020B0703020202090204" pitchFamily="34" charset="0"/>
                <a:sym typeface="Trebuchet MS"/>
              </a:rPr>
              <a:t>732 responses </a:t>
            </a:r>
            <a:endParaRPr sz="1800" dirty="0">
              <a:solidFill>
                <a:schemeClr val="dk1"/>
              </a:solidFill>
              <a:latin typeface="Trebuchet MS" panose="020B0703020202090204" pitchFamily="34" charset="0"/>
            </a:endParaRPr>
          </a:p>
          <a:p>
            <a:pPr algn="ctr">
              <a:buSzPts val="2000"/>
            </a:pPr>
            <a:r>
              <a:rPr lang="es-ES" sz="1800" dirty="0" err="1">
                <a:solidFill>
                  <a:schemeClr val="dk1"/>
                </a:solidFill>
                <a:latin typeface="Trebuchet MS" panose="020B0703020202090204" pitchFamily="34" charset="0"/>
                <a:sym typeface="Trebuchet MS"/>
              </a:rPr>
              <a:t>report</a:t>
            </a:r>
            <a:r>
              <a:rPr lang="es-ES" sz="1800" dirty="0">
                <a:solidFill>
                  <a:schemeClr val="dk1"/>
                </a:solidFill>
                <a:latin typeface="Trebuchet MS" panose="020B0703020202090204" pitchFamily="34" charset="0"/>
                <a:sym typeface="Trebuchet MS"/>
              </a:rPr>
              <a:t> 374 cases </a:t>
            </a:r>
            <a:endParaRPr sz="1800" dirty="0">
              <a:solidFill>
                <a:schemeClr val="dk1"/>
              </a:solidFill>
              <a:latin typeface="Trebuchet MS" panose="020B0703020202090204" pitchFamily="34" charset="0"/>
            </a:endParaRPr>
          </a:p>
          <a:p>
            <a:pPr algn="ctr">
              <a:buSzPts val="2000"/>
            </a:pPr>
            <a:r>
              <a:rPr lang="es-ES" sz="1800" dirty="0">
                <a:solidFill>
                  <a:schemeClr val="dk1"/>
                </a:solidFill>
                <a:latin typeface="Trebuchet MS" panose="020B0703020202090204" pitchFamily="34" charset="0"/>
                <a:sym typeface="Trebuchet MS"/>
              </a:rPr>
              <a:t>&amp;</a:t>
            </a:r>
            <a:r>
              <a:rPr lang="es-ES" sz="1800" dirty="0">
                <a:solidFill>
                  <a:schemeClr val="dk1"/>
                </a:solidFill>
                <a:latin typeface="Trebuchet MS" panose="020B0703020202090204" pitchFamily="34" charset="0"/>
              </a:rPr>
              <a:t> </a:t>
            </a:r>
            <a:r>
              <a:rPr lang="es-ES" sz="1800" dirty="0" err="1">
                <a:solidFill>
                  <a:schemeClr val="dk1"/>
                </a:solidFill>
                <a:latin typeface="Trebuchet MS" panose="020B0703020202090204" pitchFamily="34" charset="0"/>
                <a:sym typeface="Trebuchet MS"/>
              </a:rPr>
              <a:t>know</a:t>
            </a:r>
            <a:r>
              <a:rPr lang="es-ES" sz="1800" dirty="0">
                <a:solidFill>
                  <a:schemeClr val="dk1"/>
                </a:solidFill>
                <a:latin typeface="Trebuchet MS" panose="020B0703020202090204" pitchFamily="34" charset="0"/>
                <a:sym typeface="Trebuchet MS"/>
              </a:rPr>
              <a:t> </a:t>
            </a:r>
          </a:p>
          <a:p>
            <a:pPr algn="ctr">
              <a:buSzPts val="2000"/>
            </a:pPr>
            <a:r>
              <a:rPr lang="es-ES" sz="1800" dirty="0">
                <a:solidFill>
                  <a:schemeClr val="dk1"/>
                </a:solidFill>
                <a:latin typeface="Trebuchet MS" panose="020B0703020202090204" pitchFamily="34" charset="0"/>
                <a:sym typeface="Trebuchet MS"/>
              </a:rPr>
              <a:t>732 x 50 = </a:t>
            </a:r>
            <a:r>
              <a:rPr lang="en-US" sz="1800" dirty="0">
                <a:solidFill>
                  <a:schemeClr val="dk1"/>
                </a:solidFill>
                <a:latin typeface="Trebuchet MS" panose="020B0703020202090204" pitchFamily="34" charset="0"/>
              </a:rPr>
              <a:t>36,600</a:t>
            </a:r>
            <a:r>
              <a:rPr lang="es-ES" sz="1800" dirty="0">
                <a:solidFill>
                  <a:schemeClr val="dk1"/>
                </a:solidFill>
                <a:latin typeface="Trebuchet MS" panose="020B0703020202090204" pitchFamily="34" charset="0"/>
                <a:sym typeface="Trebuchet MS"/>
              </a:rPr>
              <a:t> </a:t>
            </a:r>
            <a:r>
              <a:rPr lang="es-ES" sz="1800" dirty="0" err="1">
                <a:solidFill>
                  <a:schemeClr val="dk1"/>
                </a:solidFill>
                <a:latin typeface="Trebuchet MS" panose="020B0703020202090204" pitchFamily="34" charset="0"/>
                <a:sym typeface="Trebuchet MS"/>
              </a:rPr>
              <a:t>persons</a:t>
            </a:r>
            <a:r>
              <a:rPr lang="es-ES" sz="1800" dirty="0">
                <a:solidFill>
                  <a:schemeClr val="dk1"/>
                </a:solidFill>
                <a:latin typeface="Trebuchet MS" panose="020B0703020202090204" pitchFamily="34" charset="0"/>
                <a:sym typeface="Trebuchet MS"/>
              </a:rPr>
              <a:t> </a:t>
            </a:r>
            <a:endParaRPr sz="1800" dirty="0">
              <a:solidFill>
                <a:schemeClr val="dk1"/>
              </a:solidFill>
              <a:latin typeface="Trebuchet MS" panose="020B0703020202090204" pitchFamily="34" charset="0"/>
            </a:endParaRPr>
          </a:p>
          <a:p>
            <a:pPr algn="ctr">
              <a:buSzPts val="2000"/>
            </a:pPr>
            <a:r>
              <a:rPr lang="es-ES" sz="1800" dirty="0">
                <a:solidFill>
                  <a:schemeClr val="dk1"/>
                </a:solidFill>
                <a:latin typeface="Trebuchet MS" panose="020B0703020202090204" pitchFamily="34" charset="0"/>
                <a:sym typeface="Trebuchet MS"/>
              </a:rPr>
              <a:t>(</a:t>
            </a:r>
            <a:r>
              <a:rPr lang="es-ES" sz="1800" dirty="0" err="1">
                <a:solidFill>
                  <a:schemeClr val="dk1"/>
                </a:solidFill>
                <a:latin typeface="Trebuchet MS" panose="020B0703020202090204" pitchFamily="34" charset="0"/>
                <a:sym typeface="Trebuchet MS"/>
              </a:rPr>
              <a:t>Dunbar</a:t>
            </a:r>
            <a:r>
              <a:rPr lang="es-ES" sz="1800" dirty="0">
                <a:solidFill>
                  <a:schemeClr val="dk1"/>
                </a:solidFill>
                <a:latin typeface="Trebuchet MS" panose="020B0703020202090204" pitchFamily="34" charset="0"/>
                <a:sym typeface="Trebuchet MS"/>
              </a:rPr>
              <a:t> # of ~50 </a:t>
            </a:r>
            <a:r>
              <a:rPr lang="es-ES" sz="1800" dirty="0" err="1">
                <a:solidFill>
                  <a:schemeClr val="dk1"/>
                </a:solidFill>
                <a:latin typeface="Trebuchet MS" panose="020B0703020202090204" pitchFamily="34" charset="0"/>
                <a:sym typeface="Trebuchet MS"/>
              </a:rPr>
              <a:t>friends</a:t>
            </a:r>
            <a:r>
              <a:rPr lang="es-ES" sz="1800" dirty="0">
                <a:solidFill>
                  <a:schemeClr val="dk1"/>
                </a:solidFill>
                <a:latin typeface="Trebuchet MS" panose="020B0703020202090204" pitchFamily="34" charset="0"/>
                <a:sym typeface="Trebuchet MS"/>
              </a:rPr>
              <a:t>)</a:t>
            </a:r>
            <a:endParaRPr sz="1800" dirty="0">
              <a:solidFill>
                <a:schemeClr val="dk1"/>
              </a:solidFill>
              <a:latin typeface="Trebuchet MS" panose="020B0703020202090204" pitchFamily="34" charset="0"/>
            </a:endParaRPr>
          </a:p>
          <a:p>
            <a:pPr algn="ctr">
              <a:buSzPts val="2000"/>
            </a:pPr>
            <a:r>
              <a:rPr lang="es-ES" sz="1800" dirty="0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▼</a:t>
            </a:r>
            <a:endParaRPr sz="1800" dirty="0">
              <a:latin typeface="Trebuchet MS" panose="020B0703020202090204" pitchFamily="34" charset="0"/>
            </a:endParaRPr>
          </a:p>
          <a:p>
            <a:pPr algn="ctr">
              <a:buSzPts val="2000"/>
            </a:pPr>
            <a:r>
              <a:rPr lang="es-ES" sz="1800" b="1" dirty="0">
                <a:solidFill>
                  <a:srgbClr val="FF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480,000 cases ~ 1% </a:t>
            </a:r>
            <a:endParaRPr sz="1800" b="1" dirty="0">
              <a:latin typeface="Trebuchet MS" panose="020B0703020202090204" pitchFamily="34" charset="0"/>
            </a:endParaRPr>
          </a:p>
        </p:txBody>
      </p:sp>
      <p:sp>
        <p:nvSpPr>
          <p:cNvPr id="12" name="Google Shape;119;p3">
            <a:extLst>
              <a:ext uri="{FF2B5EF4-FFF2-40B4-BE49-F238E27FC236}">
                <a16:creationId xmlns:a16="http://schemas.microsoft.com/office/drawing/2014/main" id="{AB3EAF0F-5DCC-0655-AA65-37AC1EE54F4F}"/>
              </a:ext>
            </a:extLst>
          </p:cNvPr>
          <p:cNvSpPr txBox="1"/>
          <p:nvPr/>
        </p:nvSpPr>
        <p:spPr>
          <a:xfrm>
            <a:off x="6940063" y="4489074"/>
            <a:ext cx="3538605" cy="1631175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ES" sz="2000" dirty="0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14 </a:t>
            </a:r>
            <a:r>
              <a:rPr lang="es-ES" sz="2000" dirty="0" err="1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days</a:t>
            </a:r>
            <a:r>
              <a:rPr lang="es-ES" sz="2000" dirty="0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s-ES" sz="2000" dirty="0" err="1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onset</a:t>
            </a:r>
            <a:r>
              <a:rPr lang="es-ES" sz="2000" dirty="0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to </a:t>
            </a:r>
            <a:r>
              <a:rPr lang="es-ES" sz="2000" dirty="0" err="1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death</a:t>
            </a:r>
            <a:endParaRPr sz="2000" dirty="0">
              <a:solidFill>
                <a:schemeClr val="dk1"/>
              </a:solidFill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  <a:p>
            <a:pPr algn="ctr">
              <a:buSzPts val="2000"/>
            </a:pPr>
            <a:r>
              <a:rPr lang="es-ES" sz="2000" dirty="0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1.38% Case </a:t>
            </a:r>
            <a:r>
              <a:rPr lang="es-ES" sz="2000" dirty="0" err="1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Fatality</a:t>
            </a:r>
            <a:r>
              <a:rPr lang="es-ES" sz="2000" dirty="0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Ratio</a:t>
            </a:r>
            <a:endParaRPr dirty="0">
              <a:latin typeface="Trebuchet MS" panose="020B0703020202090204" pitchFamily="34" charset="0"/>
            </a:endParaRPr>
          </a:p>
          <a:p>
            <a:pPr algn="ctr">
              <a:buSzPts val="2000"/>
            </a:pPr>
            <a:r>
              <a:rPr lang="es-ES" sz="2000" dirty="0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5,982 </a:t>
            </a:r>
            <a:r>
              <a:rPr lang="es-ES" sz="2000" dirty="0" err="1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deaths</a:t>
            </a:r>
            <a:r>
              <a:rPr lang="es-ES" sz="2000" dirty="0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(</a:t>
            </a:r>
            <a:r>
              <a:rPr lang="es-ES" sz="2000" dirty="0" err="1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March</a:t>
            </a:r>
            <a:r>
              <a:rPr lang="es-ES" sz="2000" dirty="0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28th)</a:t>
            </a:r>
            <a:endParaRPr dirty="0">
              <a:latin typeface="Trebuchet MS" panose="020B0703020202090204" pitchFamily="34" charset="0"/>
            </a:endParaRPr>
          </a:p>
          <a:p>
            <a:pPr algn="ctr">
              <a:buSzPts val="2000"/>
            </a:pPr>
            <a:r>
              <a:rPr lang="es-ES" sz="2000" dirty="0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▼</a:t>
            </a:r>
            <a:endParaRPr dirty="0">
              <a:latin typeface="Trebuchet MS" panose="020B0703020202090204" pitchFamily="34" charset="0"/>
            </a:endParaRPr>
          </a:p>
          <a:p>
            <a:pPr algn="ctr">
              <a:buSzPts val="2000"/>
            </a:pPr>
            <a:r>
              <a:rPr lang="es-ES" sz="2000" b="1" dirty="0">
                <a:solidFill>
                  <a:srgbClr val="FF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433,478 cases ~ 0.92% </a:t>
            </a:r>
            <a:endParaRPr b="1" dirty="0">
              <a:latin typeface="Trebuchet MS" panose="020B0703020202090204" pitchFamily="34" charset="0"/>
            </a:endParaRPr>
          </a:p>
        </p:txBody>
      </p:sp>
      <p:sp>
        <p:nvSpPr>
          <p:cNvPr id="13" name="Google Shape;118;p3">
            <a:extLst>
              <a:ext uri="{FF2B5EF4-FFF2-40B4-BE49-F238E27FC236}">
                <a16:creationId xmlns:a16="http://schemas.microsoft.com/office/drawing/2014/main" id="{BFD31EEA-DB60-F7D7-626B-67232EB188B5}"/>
              </a:ext>
            </a:extLst>
          </p:cNvPr>
          <p:cNvSpPr txBox="1"/>
          <p:nvPr/>
        </p:nvSpPr>
        <p:spPr>
          <a:xfrm>
            <a:off x="1714465" y="1418954"/>
            <a:ext cx="8764203" cy="64629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 err="1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Official</a:t>
            </a:r>
            <a:r>
              <a:rPr lang="es-ES" sz="1800" b="1" dirty="0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s-ES" sz="1800" b="1" dirty="0" err="1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number</a:t>
            </a:r>
            <a:r>
              <a:rPr lang="es-ES" sz="1800" b="1" dirty="0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of COVID-19 cases in </a:t>
            </a:r>
            <a:r>
              <a:rPr lang="es-ES" sz="1800" b="1" dirty="0" err="1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Spain</a:t>
            </a:r>
            <a:r>
              <a:rPr lang="es-ES" sz="1800" b="1" dirty="0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s-ES" sz="1800" b="1" dirty="0" err="1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by</a:t>
            </a:r>
            <a:r>
              <a:rPr lang="es-ES" sz="1800" b="1" dirty="0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s-ES" sz="1800" b="1" dirty="0" err="1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March</a:t>
            </a:r>
            <a:r>
              <a:rPr lang="es-ES" sz="1800" b="1" dirty="0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14th, 2020: </a:t>
            </a:r>
          </a:p>
          <a:p>
            <a:pPr algn="ctr"/>
            <a:r>
              <a:rPr lang="es-ES" sz="1800" b="1" dirty="0">
                <a:solidFill>
                  <a:srgbClr val="FF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6,391 ~ 0.0136% [OWID]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2084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508C0-3523-E047-B4F9-06390BB0A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err="1"/>
              <a:t>Parallelization</a:t>
            </a:r>
            <a:r>
              <a:rPr lang="es-ES" sz="4000" dirty="0"/>
              <a:t> </a:t>
            </a:r>
            <a:r>
              <a:rPr lang="es-ES" sz="4000" dirty="0" err="1"/>
              <a:t>of</a:t>
            </a:r>
            <a:r>
              <a:rPr lang="es-ES" sz="4000" dirty="0"/>
              <a:t> block </a:t>
            </a:r>
            <a:r>
              <a:rPr lang="es-ES" sz="4000" dirty="0" err="1"/>
              <a:t>construction</a:t>
            </a:r>
            <a:endParaRPr lang="en-US" sz="4000" dirty="0"/>
          </a:p>
        </p:txBody>
      </p:sp>
      <p:pic>
        <p:nvPicPr>
          <p:cNvPr id="4" name="Content Placeholder 10">
            <a:extLst>
              <a:ext uri="{FF2B5EF4-FFF2-40B4-BE49-F238E27FC236}">
                <a16:creationId xmlns:a16="http://schemas.microsoft.com/office/drawing/2014/main" id="{0485BFF5-EB42-B121-3368-777A53F11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346001"/>
            <a:ext cx="5651500" cy="432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519D4444-AE58-B9FE-0BD9-0EFDEF5EB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125" y="1594908"/>
            <a:ext cx="5651500" cy="383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94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C8B18E8-31F9-91DF-5F8F-603293930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6F027-4B95-11A6-F05B-87855D879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err="1">
                <a:latin typeface="Trebuchet MS"/>
              </a:rPr>
              <a:t>Aggregated</a:t>
            </a:r>
            <a:r>
              <a:rPr lang="es-ES" sz="4000" dirty="0">
                <a:latin typeface="Trebuchet MS"/>
              </a:rPr>
              <a:t> </a:t>
            </a:r>
            <a:r>
              <a:rPr lang="es-ES" sz="4000" dirty="0" err="1">
                <a:latin typeface="Trebuchet MS"/>
              </a:rPr>
              <a:t>Relational</a:t>
            </a:r>
            <a:r>
              <a:rPr lang="es-ES" sz="4000" dirty="0">
                <a:latin typeface="Trebuchet MS"/>
              </a:rPr>
              <a:t> Data (ARD)</a:t>
            </a:r>
            <a:endParaRPr lang="en-US" sz="4000" dirty="0">
              <a:solidFill>
                <a:srgbClr val="1F386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7D5787-1DA6-FFDC-330A-507D8E6AE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28" y="1151497"/>
            <a:ext cx="10123655" cy="34212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31D355-396D-9D31-C8D0-5FF4EECEB34D}"/>
                  </a:ext>
                </a:extLst>
              </p:cNvPr>
              <p:cNvSpPr txBox="1"/>
              <p:nvPr/>
            </p:nvSpPr>
            <p:spPr>
              <a:xfrm>
                <a:off x="1930400" y="2066165"/>
                <a:ext cx="631363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s-ES" sz="2400" b="1" i="1" baseline="-25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es-ES" sz="2400" b="1" i="1" baseline="-250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31D355-396D-9D31-C8D0-5FF4EECEB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400" y="2066165"/>
                <a:ext cx="631363" cy="4531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CD40B7-371A-5A6D-2C24-084A264E0F16}"/>
                  </a:ext>
                </a:extLst>
              </p:cNvPr>
              <p:cNvSpPr txBox="1"/>
              <p:nvPr/>
            </p:nvSpPr>
            <p:spPr>
              <a:xfrm>
                <a:off x="1954803" y="3882121"/>
                <a:ext cx="606960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s-ES" sz="2400" b="1" i="1" baseline="-25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es-ES" sz="2400" b="1" i="1" baseline="-250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CD40B7-371A-5A6D-2C24-084A264E0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803" y="3882121"/>
                <a:ext cx="606960" cy="4531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3E45E91-0658-D6F4-71F7-59D4D7B019B6}"/>
              </a:ext>
            </a:extLst>
          </p:cNvPr>
          <p:cNvSpPr txBox="1"/>
          <p:nvPr/>
        </p:nvSpPr>
        <p:spPr>
          <a:xfrm>
            <a:off x="1930400" y="4572715"/>
            <a:ext cx="83824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Aggregated Relational Data (ARD):</a:t>
            </a:r>
            <a:r>
              <a:rPr lang="en-US" sz="2400" dirty="0"/>
              <a:t> Data collected from a survey of indirect questions: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Privacy is preserved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Each response reports the status of many individuals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Responses can be biased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E26527-BD93-B7C8-5455-19D5C4EF0BCB}"/>
              </a:ext>
            </a:extLst>
          </p:cNvPr>
          <p:cNvSpPr/>
          <p:nvPr/>
        </p:nvSpPr>
        <p:spPr>
          <a:xfrm rot="20650530">
            <a:off x="6445862" y="1262541"/>
            <a:ext cx="4065745" cy="13199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CoronaSurveys.org</a:t>
            </a:r>
            <a:endParaRPr lang="en-US" sz="32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0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0AB1EE4-AD17-90C1-F391-2A69F9CD6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4C7B0-5EF1-8068-B6A3-9B1970287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>
                <a:latin typeface="Trebuchet MS"/>
              </a:rPr>
              <a:t>Network Scale-up Metod (NSUM)</a:t>
            </a:r>
            <a:endParaRPr lang="en-US" sz="4000" dirty="0">
              <a:solidFill>
                <a:srgbClr val="1F386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55DF2E-C8E4-F8FA-AB07-AE28AED8C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22" y="1001397"/>
            <a:ext cx="10619751" cy="35888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3367D2-4410-0433-A1F0-FFD4471F7BDC}"/>
                  </a:ext>
                </a:extLst>
              </p:cNvPr>
              <p:cNvSpPr txBox="1"/>
              <p:nvPr/>
            </p:nvSpPr>
            <p:spPr>
              <a:xfrm>
                <a:off x="2064551" y="1933140"/>
                <a:ext cx="580607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s-ES" sz="2400" b="1" i="1" baseline="-25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es-ES" sz="2400" b="1" i="1" baseline="-250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3367D2-4410-0433-A1F0-FFD4471F7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551" y="1933140"/>
                <a:ext cx="580607" cy="453137"/>
              </a:xfrm>
              <a:prstGeom prst="rect">
                <a:avLst/>
              </a:prstGeom>
              <a:blipFill>
                <a:blip r:embed="rId3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415C8D-6AF3-E0EC-B4C1-20A8E896FCF1}"/>
                  </a:ext>
                </a:extLst>
              </p:cNvPr>
              <p:cNvSpPr txBox="1"/>
              <p:nvPr/>
            </p:nvSpPr>
            <p:spPr>
              <a:xfrm>
                <a:off x="2086992" y="3892205"/>
                <a:ext cx="558166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s-ES" sz="2400" b="1" i="1" baseline="-25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es-ES" sz="2400" b="1" i="1" baseline="-250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415C8D-6AF3-E0EC-B4C1-20A8E896F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992" y="3892205"/>
                <a:ext cx="558166" cy="4531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639AD2-55B3-956C-581F-1D4C453784AA}"/>
                  </a:ext>
                </a:extLst>
              </p:cNvPr>
              <p:cNvSpPr txBox="1"/>
              <p:nvPr/>
            </p:nvSpPr>
            <p:spPr>
              <a:xfrm>
                <a:off x="1843359" y="4584030"/>
                <a:ext cx="8617906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2000" dirty="0"/>
                  <a:t>The </a:t>
                </a:r>
                <a:r>
                  <a:rPr lang="es-ES" sz="2000" dirty="0">
                    <a:solidFill>
                      <a:srgbClr val="FF0000"/>
                    </a:solidFill>
                  </a:rPr>
                  <a:t>prevalence </a:t>
                </a:r>
                <a14:m>
                  <m:oMath xmlns:m="http://schemas.openxmlformats.org/officeDocument/2006/math">
                    <m:r>
                      <a:rPr lang="es-E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s-ES" sz="2000" dirty="0">
                    <a:solidFill>
                      <a:srgbClr val="FF0000"/>
                    </a:solidFill>
                  </a:rPr>
                  <a:t> </a:t>
                </a:r>
                <a:r>
                  <a:rPr lang="es-ES" sz="2000" dirty="0" err="1"/>
                  <a:t>is</a:t>
                </a:r>
                <a:r>
                  <a:rPr lang="es-ES" sz="2000" dirty="0"/>
                  <a:t> </a:t>
                </a:r>
                <a:r>
                  <a:rPr lang="es-ES" sz="2000" dirty="0" err="1"/>
                  <a:t>estimated</a:t>
                </a:r>
                <a:r>
                  <a:rPr lang="es-ES" sz="2000" dirty="0"/>
                  <a:t> </a:t>
                </a:r>
                <a:r>
                  <a:rPr lang="es-ES" sz="2000" dirty="0" err="1"/>
                  <a:t>with</a:t>
                </a:r>
                <a:r>
                  <a:rPr lang="es-ES" sz="2000" dirty="0"/>
                  <a:t> </a:t>
                </a:r>
                <a:r>
                  <a:rPr lang="es-ES" sz="2000" dirty="0" err="1"/>
                  <a:t>the</a:t>
                </a:r>
                <a:r>
                  <a:rPr lang="es-ES" sz="2000" dirty="0"/>
                  <a:t> </a:t>
                </a:r>
                <a:r>
                  <a:rPr lang="es-ES" sz="2000" dirty="0">
                    <a:solidFill>
                      <a:srgbClr val="FF0000"/>
                    </a:solidFill>
                  </a:rPr>
                  <a:t>Network </a:t>
                </a:r>
                <a:r>
                  <a:rPr lang="es-ES" sz="2000" dirty="0" err="1">
                    <a:solidFill>
                      <a:srgbClr val="FF0000"/>
                    </a:solidFill>
                  </a:rPr>
                  <a:t>Scale</a:t>
                </a:r>
                <a:r>
                  <a:rPr lang="es-ES" sz="2000" dirty="0">
                    <a:solidFill>
                      <a:srgbClr val="FF0000"/>
                    </a:solidFill>
                  </a:rPr>
                  <a:t>-up </a:t>
                </a:r>
                <a:r>
                  <a:rPr lang="es-ES" sz="2000" dirty="0" err="1">
                    <a:solidFill>
                      <a:srgbClr val="FF0000"/>
                    </a:solidFill>
                  </a:rPr>
                  <a:t>Method</a:t>
                </a:r>
                <a:r>
                  <a:rPr lang="es-ES" sz="2000" dirty="0">
                    <a:solidFill>
                      <a:srgbClr val="FF0000"/>
                    </a:solidFill>
                  </a:rPr>
                  <a:t> (NSUM) </a:t>
                </a:r>
                <a:r>
                  <a:rPr lang="es-ES" sz="2000" dirty="0"/>
                  <a:t>[Bernard et al, 1991; </a:t>
                </a:r>
                <a:r>
                  <a:rPr lang="en-US" sz="2000" dirty="0" err="1"/>
                  <a:t>Killworth</a:t>
                </a:r>
                <a:r>
                  <a:rPr lang="en-US" sz="2000" dirty="0"/>
                  <a:t> et al, 1998</a:t>
                </a:r>
                <a:r>
                  <a:rPr lang="es-ES" sz="2000" dirty="0"/>
                  <a:t>]:</a:t>
                </a:r>
              </a:p>
              <a:p>
                <a:pPr>
                  <a:spcAft>
                    <a:spcPts val="600"/>
                  </a:spcAft>
                </a:pPr>
                <a:r>
                  <a:rPr lang="es-ES" sz="2000" dirty="0">
                    <a:solidFill>
                      <a:srgbClr val="FF0000"/>
                    </a:solidFill>
                  </a:rPr>
                  <a:t>		Ratio of </a:t>
                </a:r>
                <a:r>
                  <a:rPr lang="es-ES" sz="2000" dirty="0" err="1">
                    <a:solidFill>
                      <a:srgbClr val="FF0000"/>
                    </a:solidFill>
                  </a:rPr>
                  <a:t>Sums</a:t>
                </a:r>
                <a:r>
                  <a:rPr lang="es-ES" sz="2000" dirty="0">
                    <a:solidFill>
                      <a:srgbClr val="FF0000"/>
                    </a:solidFill>
                  </a:rPr>
                  <a:t> </a:t>
                </a:r>
                <a:r>
                  <a:rPr lang="es-ES" sz="2000" dirty="0">
                    <a:solidFill>
                      <a:schemeClr val="tx1"/>
                    </a:solidFill>
                  </a:rPr>
                  <a:t>(</a:t>
                </a:r>
                <a:r>
                  <a:rPr lang="es-ES" sz="2000" dirty="0" err="1">
                    <a:solidFill>
                      <a:schemeClr val="tx1"/>
                    </a:solidFill>
                  </a:rPr>
                  <a:t>RoS</a:t>
                </a:r>
                <a:r>
                  <a:rPr lang="es-ES" sz="2000" dirty="0">
                    <a:solidFill>
                      <a:schemeClr val="tx1"/>
                    </a:solidFill>
                  </a:rPr>
                  <a:t>):</a:t>
                </a:r>
              </a:p>
              <a:p>
                <a:pPr>
                  <a:spcAft>
                    <a:spcPts val="600"/>
                  </a:spcAft>
                </a:pPr>
                <a:endParaRPr lang="es-ES" sz="2000" dirty="0">
                  <a:solidFill>
                    <a:schemeClr val="tx1"/>
                  </a:solidFill>
                </a:endParaRPr>
              </a:p>
              <a:p>
                <a:pPr>
                  <a:spcAft>
                    <a:spcPts val="600"/>
                  </a:spcAft>
                </a:pPr>
                <a:r>
                  <a:rPr lang="es-ES" sz="2000" dirty="0">
                    <a:solidFill>
                      <a:schemeClr val="tx1"/>
                    </a:solidFill>
                  </a:rPr>
                  <a:t>		</a:t>
                </a:r>
                <a:r>
                  <a:rPr lang="es-ES" sz="2000" dirty="0">
                    <a:solidFill>
                      <a:srgbClr val="FF0000"/>
                    </a:solidFill>
                  </a:rPr>
                  <a:t>Mean of Ratios </a:t>
                </a:r>
                <a:r>
                  <a:rPr lang="es-ES" sz="2000" dirty="0">
                    <a:solidFill>
                      <a:schemeClr val="tx1"/>
                    </a:solidFill>
                  </a:rPr>
                  <a:t>(</a:t>
                </a:r>
                <a:r>
                  <a:rPr lang="es-ES" sz="2000" dirty="0" err="1">
                    <a:solidFill>
                      <a:schemeClr val="tx1"/>
                    </a:solidFill>
                  </a:rPr>
                  <a:t>MoR</a:t>
                </a:r>
                <a:r>
                  <a:rPr lang="es-ES" sz="2000" dirty="0">
                    <a:solidFill>
                      <a:schemeClr val="tx1"/>
                    </a:solidFill>
                  </a:rPr>
                  <a:t>):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639AD2-55B3-956C-581F-1D4C453784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3359" y="4584030"/>
                <a:ext cx="8617906" cy="1862048"/>
              </a:xfrm>
              <a:prstGeom prst="rect">
                <a:avLst/>
              </a:prstGeom>
              <a:blipFill>
                <a:blip r:embed="rId5"/>
                <a:stretch>
                  <a:fillRect l="-588" t="-1351" r="-147" b="-4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4A566105-ACDD-E5E3-FA5D-9A9897A8F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9267" y="5088834"/>
            <a:ext cx="2620433" cy="7677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A79302-B6A2-218A-E84D-231A010E87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9266" y="5891016"/>
            <a:ext cx="285750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0C4A254-A883-747E-E065-B9A5FFF26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30EC4-5174-56FA-3575-8A28838D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rebuchet MS"/>
              </a:rPr>
              <a:t>From ARD to Estimates: NSUM</a:t>
            </a:r>
            <a:endParaRPr lang="en-US" sz="4000" dirty="0">
              <a:solidFill>
                <a:srgbClr val="1F3864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329D905-E6CC-1044-5EB9-E9C08AFDF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3793" y="1078745"/>
            <a:ext cx="9417269" cy="2368603"/>
          </a:xfrm>
        </p:spPr>
        <p:txBody>
          <a:bodyPr anchor="t">
            <a:noAutofit/>
          </a:bodyPr>
          <a:lstStyle/>
          <a:p>
            <a:pPr marL="114300" indent="0">
              <a:buNone/>
            </a:pPr>
            <a:r>
              <a:rPr lang="en-US" sz="2400" dirty="0">
                <a:solidFill>
                  <a:schemeClr val="dk1"/>
                </a:solidFill>
                <a:latin typeface="Trebuchet MS"/>
                <a:sym typeface="Trebuchet MS"/>
              </a:rPr>
              <a:t>ARD has been collected via indirect surveys to estimate: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Trebuchet MS"/>
                <a:sym typeface="Trebuchet MS"/>
              </a:rPr>
              <a:t>Casualties in an earthquake [Bernard et al. 1989]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Trebuchet MS"/>
                <a:sym typeface="Trebuchet MS"/>
              </a:rPr>
              <a:t>Prevalence of drug use [</a:t>
            </a:r>
            <a:r>
              <a:rPr lang="en-US" sz="2400" dirty="0" err="1">
                <a:solidFill>
                  <a:schemeClr val="dk1"/>
                </a:solidFill>
                <a:latin typeface="Trebuchet MS"/>
                <a:sym typeface="Trebuchet MS"/>
              </a:rPr>
              <a:t>Salganik</a:t>
            </a:r>
            <a:r>
              <a:rPr lang="en-US" sz="2400" dirty="0">
                <a:solidFill>
                  <a:schemeClr val="dk1"/>
                </a:solidFill>
                <a:latin typeface="Trebuchet MS"/>
                <a:sym typeface="Trebuchet MS"/>
              </a:rPr>
              <a:t> et al. 2010]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Trebuchet MS"/>
                <a:sym typeface="Trebuchet MS"/>
              </a:rPr>
              <a:t>Female sex workers conditions [Jing et al. 2018]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Trebuchet MS"/>
                <a:sym typeface="Trebuchet MS"/>
              </a:rPr>
              <a:t>Prevalence of HIV [Teo et al. 2019]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Trebuchet MS"/>
                <a:sym typeface="Trebuchet MS"/>
              </a:rPr>
              <a:t>Prevalence of COVID-19 [Garcia-Agundez et al. 2021]</a:t>
            </a:r>
          </a:p>
        </p:txBody>
      </p:sp>
      <p:pic>
        <p:nvPicPr>
          <p:cNvPr id="5" name="Picture 4" descr="A close-up of a graph&#10;&#10;AI-generated content may be incorrect.">
            <a:extLst>
              <a:ext uri="{FF2B5EF4-FFF2-40B4-BE49-F238E27FC236}">
                <a16:creationId xmlns:a16="http://schemas.microsoft.com/office/drawing/2014/main" id="{7DB55FD0-827A-D2C9-C035-2CD6D57D5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793" y="3612053"/>
            <a:ext cx="9519832" cy="31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03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DB4706B-F49F-F60D-1A3C-D048144DA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F50B8-9A5F-3AA4-270F-ED8D2796E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How Bad Can NSUM Estimates Be?</a:t>
            </a:r>
            <a:endParaRPr lang="en-US" sz="4000" dirty="0">
              <a:solidFill>
                <a:srgbClr val="1F3864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B10EF9-BD07-FDF6-9916-968FF6AA9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04" y="2116508"/>
            <a:ext cx="7583565" cy="37099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73D751-A597-45E5-BF70-923B5AF181FC}"/>
              </a:ext>
            </a:extLst>
          </p:cNvPr>
          <p:cNvSpPr txBox="1"/>
          <p:nvPr/>
        </p:nvSpPr>
        <p:spPr>
          <a:xfrm>
            <a:off x="2812714" y="4739590"/>
            <a:ext cx="1654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Hidden</a:t>
            </a:r>
          </a:p>
          <a:p>
            <a:pPr algn="ctr"/>
            <a:r>
              <a:rPr lang="en-US" sz="2000" dirty="0"/>
              <a:t>Population </a:t>
            </a:r>
            <a:r>
              <a:rPr lang="en-US" sz="2000" i="1" dirty="0"/>
              <a:t>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81038D-C1FB-B09C-343F-F684D19258A3}"/>
              </a:ext>
            </a:extLst>
          </p:cNvPr>
          <p:cNvCxnSpPr>
            <a:cxnSpLocks/>
          </p:cNvCxnSpPr>
          <p:nvPr/>
        </p:nvCxnSpPr>
        <p:spPr>
          <a:xfrm flipV="1">
            <a:off x="3671554" y="4352066"/>
            <a:ext cx="0" cy="3789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824EF5-4116-37FF-D46F-976ADACFADF2}"/>
              </a:ext>
            </a:extLst>
          </p:cNvPr>
          <p:cNvCxnSpPr>
            <a:cxnSpLocks/>
          </p:cNvCxnSpPr>
          <p:nvPr/>
        </p:nvCxnSpPr>
        <p:spPr>
          <a:xfrm flipV="1">
            <a:off x="3951037" y="3999479"/>
            <a:ext cx="547827" cy="7454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407B20-86AF-F679-D40C-126391CA9F95}"/>
                  </a:ext>
                </a:extLst>
              </p:cNvPr>
              <p:cNvSpPr txBox="1"/>
              <p:nvPr/>
            </p:nvSpPr>
            <p:spPr>
              <a:xfrm>
                <a:off x="906557" y="5537335"/>
                <a:ext cx="1183159" cy="5782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407B20-86AF-F679-D40C-126391CA9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557" y="5537335"/>
                <a:ext cx="1183159" cy="578235"/>
              </a:xfrm>
              <a:prstGeom prst="rect">
                <a:avLst/>
              </a:prstGeom>
              <a:blipFill>
                <a:blip r:embed="rId4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58597F-59CA-88C6-AA8D-2683B5404BB2}"/>
                  </a:ext>
                </a:extLst>
              </p:cNvPr>
              <p:cNvSpPr txBox="1"/>
              <p:nvPr/>
            </p:nvSpPr>
            <p:spPr>
              <a:xfrm>
                <a:off x="4643808" y="5649800"/>
                <a:ext cx="1654619" cy="5235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s-E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E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ES" sz="2400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s-ES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s-ES" sz="2400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sz="2400" i="1" dirty="0">
                    <a:latin typeface="Cambria Math" panose="02040503050406030204" pitchFamily="18" charset="0"/>
                  </a:rPr>
                  <a:t> ~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s-ES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i="1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58597F-59CA-88C6-AA8D-2683B5404B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808" y="5649800"/>
                <a:ext cx="1654619" cy="523541"/>
              </a:xfrm>
              <a:prstGeom prst="rect">
                <a:avLst/>
              </a:prstGeom>
              <a:blipFill>
                <a:blip r:embed="rId5"/>
                <a:stretch>
                  <a:fillRect l="-6107" r="-2290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6C2BEC-6F03-BC65-99FD-B0EB8BAF364D}"/>
                  </a:ext>
                </a:extLst>
              </p:cNvPr>
              <p:cNvSpPr txBox="1"/>
              <p:nvPr/>
            </p:nvSpPr>
            <p:spPr>
              <a:xfrm>
                <a:off x="2089716" y="1685198"/>
                <a:ext cx="66460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sz="160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s-E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sz="16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6C2BEC-6F03-BC65-99FD-B0EB8BAF3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716" y="1685198"/>
                <a:ext cx="664606" cy="492443"/>
              </a:xfrm>
              <a:prstGeom prst="rect">
                <a:avLst/>
              </a:prstGeom>
              <a:blipFill>
                <a:blip r:embed="rId6"/>
                <a:stretch>
                  <a:fillRect l="-5660" r="-5660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B39D93-6560-FC4F-6D0D-4A47D77CC851}"/>
                  </a:ext>
                </a:extLst>
              </p:cNvPr>
              <p:cNvSpPr txBox="1"/>
              <p:nvPr/>
            </p:nvSpPr>
            <p:spPr>
              <a:xfrm>
                <a:off x="3263953" y="1681515"/>
                <a:ext cx="1030218" cy="707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sz="160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B39D93-6560-FC4F-6D0D-4A47D77CC8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953" y="1681515"/>
                <a:ext cx="1030218" cy="707245"/>
              </a:xfrm>
              <a:prstGeom prst="rect">
                <a:avLst/>
              </a:prstGeom>
              <a:blipFill>
                <a:blip r:embed="rId7"/>
                <a:stretch>
                  <a:fillRect l="-3659" t="-1754" r="-4878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E6F041-B36D-3F37-57B8-12D20766B998}"/>
                  </a:ext>
                </a:extLst>
              </p:cNvPr>
              <p:cNvSpPr txBox="1"/>
              <p:nvPr/>
            </p:nvSpPr>
            <p:spPr>
              <a:xfrm>
                <a:off x="4854747" y="1681515"/>
                <a:ext cx="1030218" cy="707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sz="16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E6F041-B36D-3F37-57B8-12D20766B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747" y="1681515"/>
                <a:ext cx="1030218" cy="707245"/>
              </a:xfrm>
              <a:prstGeom prst="rect">
                <a:avLst/>
              </a:prstGeom>
              <a:blipFill>
                <a:blip r:embed="rId8"/>
                <a:stretch>
                  <a:fillRect l="-3659" t="-1754" r="-3659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B2AFE78-C45C-358D-5ABA-D3F5591B2309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1378488" y="1931420"/>
            <a:ext cx="711228" cy="11097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2DDB49B-7E0E-2559-1270-F3395B93BDB8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2754322" y="1931420"/>
            <a:ext cx="1486871" cy="12884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A673C1-863D-6828-8B66-755091F2D605}"/>
              </a:ext>
            </a:extLst>
          </p:cNvPr>
          <p:cNvCxnSpPr>
            <a:cxnSpLocks/>
          </p:cNvCxnSpPr>
          <p:nvPr/>
        </p:nvCxnSpPr>
        <p:spPr>
          <a:xfrm flipH="1">
            <a:off x="2396260" y="2075056"/>
            <a:ext cx="827430" cy="836105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9DD4048-88AE-BF08-7663-C615AF2DCCDD}"/>
              </a:ext>
            </a:extLst>
          </p:cNvPr>
          <p:cNvCxnSpPr>
            <a:cxnSpLocks/>
          </p:cNvCxnSpPr>
          <p:nvPr/>
        </p:nvCxnSpPr>
        <p:spPr>
          <a:xfrm>
            <a:off x="4295963" y="2019272"/>
            <a:ext cx="1175155" cy="867616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8908707-B898-1964-9580-A88A4463AF1D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3733321" y="2035138"/>
            <a:ext cx="1121426" cy="16928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F18F21D-5B02-AE20-027A-05A6083D6159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5884965" y="2035138"/>
            <a:ext cx="1491335" cy="16156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902F9ED-8590-4CAE-C08E-D8552AC97BD4}"/>
                  </a:ext>
                </a:extLst>
              </p:cNvPr>
              <p:cNvSpPr txBox="1"/>
              <p:nvPr/>
            </p:nvSpPr>
            <p:spPr>
              <a:xfrm>
                <a:off x="8013702" y="2438277"/>
                <a:ext cx="402899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800" dirty="0">
                    <a:solidFill>
                      <a:schemeClr val="dk1"/>
                    </a:solidFill>
                    <a:latin typeface="Trebuchet MS"/>
                    <a:sym typeface="Trebuchet MS"/>
                  </a:rPr>
                  <a:t>Thm: </a:t>
                </a:r>
                <a:r>
                  <a:rPr lang="en-US" sz="1800" dirty="0">
                    <a:solidFill>
                      <a:srgbClr val="FF0000"/>
                    </a:solidFill>
                    <a:latin typeface="Trebuchet MS"/>
                    <a:sym typeface="Trebuchet MS"/>
                  </a:rPr>
                  <a:t>Any deterministic NSUM</a:t>
                </a:r>
                <a:r>
                  <a:rPr lang="en-US" sz="1800" dirty="0">
                    <a:solidFill>
                      <a:schemeClr val="dk1"/>
                    </a:solidFill>
                    <a:latin typeface="Trebuchet MS"/>
                    <a:sym typeface="Trebuchet MS"/>
                  </a:rPr>
                  <a:t> estimation of the prevalence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Trebuchet MS"/>
                      </a:rPr>
                      <m:t>𝜌</m:t>
                    </m:r>
                  </m:oMath>
                </a14:m>
                <a:r>
                  <a:rPr lang="en-US" sz="1800" dirty="0">
                    <a:solidFill>
                      <a:schemeClr val="dk1"/>
                    </a:solidFill>
                    <a:latin typeface="Trebuchet MS"/>
                    <a:sym typeface="Trebuchet MS"/>
                  </a:rPr>
                  <a:t> that uses only the set 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8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sym typeface="Trebuchet MS"/>
                        </a:rPr>
                        <m:t>{</m:t>
                      </m:r>
                      <m:d>
                        <m:dPr>
                          <m:ctrlPr>
                            <a:rPr lang="es-ES" sz="18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Trebuchet M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sz="18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sym typeface="Trebuchet MS"/>
                                </a:rPr>
                              </m:ctrlPr>
                            </m:sSubPr>
                            <m:e>
                              <m:r>
                                <a:rPr lang="es-ES" sz="18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sym typeface="Trebuchet MS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s-ES" sz="18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sym typeface="Trebuchet MS"/>
                                </a:rPr>
                                <m:t>𝑣</m:t>
                              </m:r>
                            </m:sub>
                          </m:sSub>
                          <m:r>
                            <a:rPr lang="es-ES" sz="18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Trebuchet MS"/>
                            </a:rPr>
                            <m:t>,</m:t>
                          </m:r>
                          <m:sSub>
                            <m:sSubPr>
                              <m:ctrlPr>
                                <a:rPr lang="es-ES" sz="18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sym typeface="Trebuchet MS"/>
                                </a:rPr>
                              </m:ctrlPr>
                            </m:sSubPr>
                            <m:e>
                              <m:r>
                                <a:rPr lang="es-ES" sz="18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sym typeface="Trebuchet MS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s-ES" sz="18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sym typeface="Trebuchet MS"/>
                                </a:rPr>
                                <m:t>𝑣</m:t>
                              </m:r>
                            </m:sub>
                          </m:sSub>
                        </m:e>
                      </m:d>
                      <m:r>
                        <a:rPr lang="es-ES" sz="18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sym typeface="Trebuchet MS"/>
                        </a:rPr>
                        <m:t>, </m:t>
                      </m:r>
                      <m:r>
                        <a:rPr lang="es-ES" sz="18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Trebuchet MS"/>
                        </a:rPr>
                        <m:t>∀</m:t>
                      </m:r>
                      <m:r>
                        <a:rPr lang="es-ES" sz="18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Trebuchet MS"/>
                        </a:rPr>
                        <m:t>𝑣</m:t>
                      </m:r>
                      <m:r>
                        <a:rPr lang="es-ES" sz="18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Trebuchet MS"/>
                        </a:rPr>
                        <m:t> ∈</m:t>
                      </m:r>
                      <m:r>
                        <a:rPr lang="es-ES" sz="18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Trebuchet MS"/>
                        </a:rPr>
                        <m:t>𝑉</m:t>
                      </m:r>
                      <m:r>
                        <a:rPr lang="es-ES" sz="18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sym typeface="Trebuchet MS"/>
                        </a:rPr>
                        <m:t>}</m:t>
                      </m:r>
                    </m:oMath>
                  </m:oMathPara>
                </a14:m>
                <a:endParaRPr lang="en-US" sz="1800" dirty="0">
                  <a:solidFill>
                    <a:schemeClr val="dk1"/>
                  </a:solidFill>
                  <a:latin typeface="Trebuchet MS"/>
                  <a:sym typeface="Trebuchet MS"/>
                </a:endParaRPr>
              </a:p>
              <a:p>
                <a:pPr algn="just"/>
                <a:r>
                  <a:rPr lang="en-US" sz="1800" dirty="0">
                    <a:solidFill>
                      <a:schemeClr val="dk1"/>
                    </a:solidFill>
                    <a:latin typeface="Trebuchet MS"/>
                    <a:sym typeface="Trebuchet MS"/>
                  </a:rPr>
                  <a:t>has </a:t>
                </a:r>
                <a:r>
                  <a:rPr lang="en-US" sz="1800" dirty="0">
                    <a:solidFill>
                      <a:srgbClr val="FF0000"/>
                    </a:solidFill>
                    <a:latin typeface="Trebuchet MS"/>
                    <a:sym typeface="Trebuchet MS"/>
                  </a:rPr>
                  <a:t>error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902F9ED-8590-4CAE-C08E-D8552AC97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3702" y="2438277"/>
                <a:ext cx="4028992" cy="1477328"/>
              </a:xfrm>
              <a:prstGeom prst="rect">
                <a:avLst/>
              </a:prstGeom>
              <a:blipFill>
                <a:blip r:embed="rId9"/>
                <a:stretch>
                  <a:fillRect l="-1572" t="-1709" r="-1258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DF8030EB-366A-22CA-7D11-6587B3D474EF}"/>
              </a:ext>
            </a:extLst>
          </p:cNvPr>
          <p:cNvSpPr txBox="1"/>
          <p:nvPr/>
        </p:nvSpPr>
        <p:spPr>
          <a:xfrm>
            <a:off x="3006287" y="550609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Network</a:t>
            </a:r>
          </a:p>
          <a:p>
            <a:pPr algn="ctr"/>
            <a:r>
              <a:rPr lang="en-US" sz="2000" i="1" dirty="0"/>
              <a:t>G=(V,E)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75B16E3-A6B7-A71A-3EF8-F6D4BC7DB4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8621" y="3915604"/>
            <a:ext cx="2844321" cy="58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8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70B20FE-8A26-DFEA-31DA-ECCF07DC9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03DF9-5C7F-27D6-D837-E66B23057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rebuchet MS"/>
              </a:rPr>
              <a:t>Analytical Study of NSUM </a:t>
            </a:r>
            <a:endParaRPr lang="en-US" sz="4000" dirty="0">
              <a:solidFill>
                <a:srgbClr val="1F3864"/>
              </a:solidFill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45306CC-C7C0-17B8-DD3A-317C2B039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73962"/>
            <a:ext cx="5181600" cy="43512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/>
              <a:t>Analytical bounds: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NSUM estimations can be very bad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57789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DBDB9D9-11DC-8202-6F37-836D03C5A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836A8-A366-1970-213A-2055E96A7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rebuchet MS"/>
              </a:rPr>
              <a:t>Random Networks</a:t>
            </a:r>
            <a:endParaRPr lang="en-US" sz="4000" dirty="0">
              <a:solidFill>
                <a:srgbClr val="1F3864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58CAE93-DE98-FE69-60C5-12B69E246549}"/>
              </a:ext>
            </a:extLst>
          </p:cNvPr>
          <p:cNvSpPr txBox="1">
            <a:spLocks/>
          </p:cNvSpPr>
          <p:nvPr/>
        </p:nvSpPr>
        <p:spPr>
          <a:xfrm>
            <a:off x="1781016" y="4624903"/>
            <a:ext cx="8593391" cy="15070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>
                <a:latin typeface="Trebuchet MS" panose="020B0703020202090204" pitchFamily="34" charset="0"/>
              </a:rPr>
              <a:t>Estimators [</a:t>
            </a:r>
            <a:r>
              <a:rPr lang="es-ES" sz="2000" dirty="0"/>
              <a:t>Bernard et al, 1991; </a:t>
            </a:r>
            <a:r>
              <a:rPr lang="en-US" sz="2000" dirty="0" err="1">
                <a:latin typeface="Trebuchet MS" panose="020B0703020202090204" pitchFamily="34" charset="0"/>
              </a:rPr>
              <a:t>Killworth</a:t>
            </a:r>
            <a:r>
              <a:rPr lang="en-US" sz="2000" dirty="0">
                <a:latin typeface="Trebuchet MS" panose="020B0703020202090204" pitchFamily="34" charset="0"/>
              </a:rPr>
              <a:t> et al, 1998]: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s-ES" sz="2000" dirty="0">
                <a:solidFill>
                  <a:srgbClr val="FF0000"/>
                </a:solidFill>
                <a:latin typeface="Trebuchet MS" panose="020B0703020202090204" pitchFamily="34" charset="0"/>
              </a:rPr>
              <a:t>Ratio of </a:t>
            </a:r>
            <a:r>
              <a:rPr lang="es-ES" sz="2000" dirty="0" err="1">
                <a:solidFill>
                  <a:srgbClr val="FF0000"/>
                </a:solidFill>
                <a:latin typeface="Trebuchet MS" panose="020B0703020202090204" pitchFamily="34" charset="0"/>
              </a:rPr>
              <a:t>Sums</a:t>
            </a:r>
            <a:r>
              <a:rPr lang="es-ES" sz="2000" dirty="0">
                <a:solidFill>
                  <a:srgbClr val="FF0000"/>
                </a:solidFill>
                <a:latin typeface="Trebuchet MS" panose="020B0703020202090204" pitchFamily="34" charset="0"/>
              </a:rPr>
              <a:t> </a:t>
            </a:r>
            <a:r>
              <a:rPr lang="es-ES" sz="2000" dirty="0">
                <a:solidFill>
                  <a:schemeClr val="tx1"/>
                </a:solidFill>
                <a:latin typeface="Trebuchet MS" panose="020B0703020202090204" pitchFamily="34" charset="0"/>
              </a:rPr>
              <a:t>(</a:t>
            </a:r>
            <a:r>
              <a:rPr lang="es-ES" sz="2000" dirty="0" err="1">
                <a:solidFill>
                  <a:schemeClr val="tx1"/>
                </a:solidFill>
                <a:latin typeface="Trebuchet MS" panose="020B0703020202090204" pitchFamily="34" charset="0"/>
              </a:rPr>
              <a:t>RoS</a:t>
            </a:r>
            <a:r>
              <a:rPr lang="es-ES" sz="2000" dirty="0">
                <a:solidFill>
                  <a:schemeClr val="tx1"/>
                </a:solidFill>
                <a:latin typeface="Trebuchet MS" panose="020B0703020202090204" pitchFamily="34" charset="0"/>
              </a:rPr>
              <a:t>):		       </a:t>
            </a:r>
            <a:r>
              <a:rPr lang="es-ES" sz="2000" dirty="0">
                <a:solidFill>
                  <a:srgbClr val="FF0000"/>
                </a:solidFill>
                <a:latin typeface="Trebuchet MS" panose="020B0703020202090204" pitchFamily="34" charset="0"/>
              </a:rPr>
              <a:t>Mean of Ratios </a:t>
            </a:r>
            <a:r>
              <a:rPr lang="es-ES" sz="2000" dirty="0">
                <a:solidFill>
                  <a:schemeClr val="tx1"/>
                </a:solidFill>
                <a:latin typeface="Trebuchet MS" panose="020B0703020202090204" pitchFamily="34" charset="0"/>
              </a:rPr>
              <a:t>(</a:t>
            </a:r>
            <a:r>
              <a:rPr lang="es-ES" sz="2000" dirty="0" err="1">
                <a:solidFill>
                  <a:schemeClr val="tx1"/>
                </a:solidFill>
                <a:latin typeface="Trebuchet MS" panose="020B0703020202090204" pitchFamily="34" charset="0"/>
              </a:rPr>
              <a:t>MoR</a:t>
            </a:r>
            <a:r>
              <a:rPr lang="es-ES" sz="2000" dirty="0">
                <a:solidFill>
                  <a:schemeClr val="tx1"/>
                </a:solidFill>
                <a:latin typeface="Trebuchet MS" panose="020B0703020202090204" pitchFamily="34" charset="0"/>
              </a:rPr>
              <a:t>):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endParaRPr lang="es-ES" sz="2000" dirty="0">
              <a:solidFill>
                <a:schemeClr val="tx1"/>
              </a:solidFill>
              <a:latin typeface="Trebuchet MS" panose="020B0703020202090204" pitchFamily="34" charset="0"/>
            </a:endParaRPr>
          </a:p>
          <a:p>
            <a:pPr marL="114300" indent="0" algn="ctr">
              <a:spcAft>
                <a:spcPts val="600"/>
              </a:spcAft>
              <a:buNone/>
            </a:pPr>
            <a:endParaRPr lang="es-ES" sz="20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1">
                <a:extLst>
                  <a:ext uri="{FF2B5EF4-FFF2-40B4-BE49-F238E27FC236}">
                    <a16:creationId xmlns:a16="http://schemas.microsoft.com/office/drawing/2014/main" id="{4B237AB8-A20B-5318-8927-0B27E5BFDA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5528" y="1339712"/>
                <a:ext cx="4083826" cy="318569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spcFirstLastPara="1" wrap="square" lIns="0" tIns="0" rIns="0" bIns="0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L="914400" marR="0" lvl="1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1371600" marR="0" lvl="2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828800" marR="0" lvl="3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2286000" marR="0" lvl="4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743200" marR="0" lvl="5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L="3200400" marR="0" lvl="6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L="3657600" marR="0" lvl="7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L="4114800" marR="0" lvl="8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114300" indent="0"/>
                <a:r>
                  <a:rPr lang="en-US" sz="2000" dirty="0">
                    <a:latin typeface="Trebuchet MS" panose="020B0703020202090204" pitchFamily="34" charset="0"/>
                  </a:rPr>
                  <a:t>Network construction:</a:t>
                </a:r>
              </a:p>
              <a:p>
                <a:pPr marL="571500" indent="-457200">
                  <a:buFont typeface="+mj-lt"/>
                  <a:buAutoNum type="arabicPeriod"/>
                </a:pPr>
                <a:r>
                  <a:rPr lang="en-US" sz="2000" dirty="0">
                    <a:latin typeface="Trebuchet MS" panose="020B0703020202090204" pitchFamily="34" charset="0"/>
                  </a:rPr>
                  <a:t>Hidden population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000" dirty="0">
                    <a:latin typeface="Trebuchet MS" panose="020B0703020202090204" pitchFamily="34" charset="0"/>
                  </a:rPr>
                  <a:t> is fixed</a:t>
                </a:r>
              </a:p>
              <a:p>
                <a:pPr marL="571500" indent="-457200">
                  <a:buFont typeface="+mj-lt"/>
                  <a:buAutoNum type="arabicPeriod"/>
                </a:pPr>
                <a:r>
                  <a:rPr lang="en-US" sz="2000" dirty="0">
                    <a:latin typeface="Trebuchet MS" panose="020B0703020202090204" pitchFamily="34" charset="0"/>
                  </a:rPr>
                  <a:t>Vertex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000" dirty="0">
                    <a:latin typeface="Trebuchet MS" panose="020B0703020202090204" pitchFamily="34" charset="0"/>
                  </a:rPr>
                  <a:t> selects an </a:t>
                </a:r>
                <a:r>
                  <a:rPr lang="en-US" sz="2000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in-degree</a:t>
                </a:r>
                <a:r>
                  <a:rPr lang="en-US" sz="2000" dirty="0">
                    <a:latin typeface="Trebuchet MS" panose="020B070302020209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err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 dirty="0" err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s-ES" sz="2000" i="1" dirty="0"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sz="2000" dirty="0">
                    <a:latin typeface="Trebuchet MS" panose="020B0703020202090204" pitchFamily="34" charset="0"/>
                  </a:rPr>
                  <a:t> from a </a:t>
                </a:r>
                <a:r>
                  <a:rPr lang="en-US" sz="2000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degree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s-E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𝑑𝑒𝑔</m:t>
                        </m:r>
                      </m:sub>
                    </m:sSub>
                  </m:oMath>
                </a14:m>
                <a:endParaRPr lang="en-US" sz="2000" dirty="0">
                  <a:latin typeface="Trebuchet MS" panose="020B0703020202090204" pitchFamily="34" charset="0"/>
                </a:endParaRPr>
              </a:p>
              <a:p>
                <a:pPr marL="571500" indent="-457200">
                  <a:buFont typeface="+mj-lt"/>
                  <a:buAutoNum type="arabicPeriod"/>
                </a:pPr>
                <a:r>
                  <a:rPr lang="en-US" sz="2000" dirty="0">
                    <a:latin typeface="Trebuchet MS" panose="020B0703020202090204" pitchFamily="34" charset="0"/>
                  </a:rPr>
                  <a:t>Vertex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000" dirty="0">
                    <a:latin typeface="Trebuchet MS" panose="020B0703020202090204" pitchFamily="34" charset="0"/>
                  </a:rPr>
                  <a:t> selects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000" i="1" baseline="-25000" dirty="0" err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000" dirty="0">
                    <a:latin typeface="Trebuchet MS" panose="020B0703020202090204" pitchFamily="34" charset="0"/>
                  </a:rPr>
                  <a:t> vertices </a:t>
                </a:r>
                <a:r>
                  <a:rPr lang="en-US" sz="2000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uniformly at random</a:t>
                </a:r>
                <a:r>
                  <a:rPr lang="en-US" sz="2000" dirty="0">
                    <a:latin typeface="Trebuchet MS" panose="020B0703020202090204" pitchFamily="34" charset="0"/>
                  </a:rPr>
                  <a:t> from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s-ES" sz="2000" i="1" dirty="0">
                        <a:latin typeface="Cambria Math" panose="02040503050406030204" pitchFamily="18" charset="0"/>
                      </a:rPr>
                      <m:t> −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} </m:t>
                    </m:r>
                  </m:oMath>
                </a14:m>
                <a:r>
                  <a:rPr lang="en-US" sz="2000" dirty="0">
                    <a:latin typeface="Trebuchet MS" panose="020B0703020202090204" pitchFamily="34" charset="0"/>
                  </a:rPr>
                  <a:t>to be its set of in-neighbors</a:t>
                </a:r>
              </a:p>
            </p:txBody>
          </p:sp>
        </mc:Choice>
        <mc:Fallback xmlns="">
          <p:sp>
            <p:nvSpPr>
              <p:cNvPr id="7" name="Text Placeholder 1">
                <a:extLst>
                  <a:ext uri="{FF2B5EF4-FFF2-40B4-BE49-F238E27FC236}">
                    <a16:creationId xmlns:a16="http://schemas.microsoft.com/office/drawing/2014/main" id="{4B237AB8-A20B-5318-8927-0B27E5BFD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528" y="1339712"/>
                <a:ext cx="4083826" cy="3185694"/>
              </a:xfrm>
              <a:prstGeom prst="rect">
                <a:avLst/>
              </a:prstGeom>
              <a:blipFill>
                <a:blip r:embed="rId3"/>
                <a:stretch>
                  <a:fillRect l="-929" t="-2381" r="-61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81D18327-A149-1BC1-566D-6D4E2521DA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03459" y="1339712"/>
                <a:ext cx="4364382" cy="316345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114300"/>
                <a:r>
                  <a:rPr lang="en-US" sz="2000" dirty="0">
                    <a:latin typeface="Trebuchet MS" panose="020B0703020202090204" pitchFamily="34" charset="0"/>
                  </a:rPr>
                  <a:t>Sampling:</a:t>
                </a:r>
              </a:p>
              <a:p>
                <a:pPr marL="571500" indent="-457200">
                  <a:buFont typeface="+mj-lt"/>
                  <a:buAutoNum type="arabicPeriod"/>
                </a:pPr>
                <a:r>
                  <a:rPr lang="en-US" sz="2000" dirty="0">
                    <a:latin typeface="Trebuchet MS" panose="020B0703020202090204" pitchFamily="34" charset="0"/>
                  </a:rPr>
                  <a:t>A </a:t>
                </a:r>
                <a:r>
                  <a:rPr lang="en-US" sz="2000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set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 of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 vertices </a:t>
                </a:r>
                <a:r>
                  <a:rPr lang="en-US" sz="2000" dirty="0">
                    <a:latin typeface="Trebuchet MS" panose="020B0703020202090204" pitchFamily="34" charset="0"/>
                  </a:rPr>
                  <a:t>from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000" dirty="0">
                    <a:latin typeface="Trebuchet MS" panose="020B0703020202090204" pitchFamily="34" charset="0"/>
                  </a:rPr>
                  <a:t> is selected uniformly at random</a:t>
                </a:r>
              </a:p>
              <a:p>
                <a:pPr marL="571500" indent="-457200">
                  <a:buFont typeface="+mj-lt"/>
                  <a:buAutoNum type="arabicPeriod"/>
                </a:pPr>
                <a:r>
                  <a:rPr lang="en-US" sz="2000" dirty="0">
                    <a:latin typeface="Trebuchet MS" panose="020B0703020202090204" pitchFamily="34" charset="0"/>
                  </a:rPr>
                  <a:t>Each vertex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∈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Trebuchet MS" panose="020B0703020202090204" pitchFamily="34" charset="0"/>
                  </a:rPr>
                  <a:t>reports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s-E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E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 (in-degree)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 (# of in-neighbors in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81D18327-A149-1BC1-566D-6D4E2521D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3459" y="1339712"/>
                <a:ext cx="4364382" cy="3163452"/>
              </a:xfrm>
              <a:prstGeom prst="rect">
                <a:avLst/>
              </a:prstGeom>
              <a:blipFill>
                <a:blip r:embed="rId4"/>
                <a:stretch>
                  <a:fillRect t="-119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90E817D2-FB92-8C22-9656-06514BA12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9994" y="5245900"/>
            <a:ext cx="2620433" cy="7677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DE8F4D-DA0E-F854-AACE-05352C18A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7618" y="5268243"/>
            <a:ext cx="2857500" cy="793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59767BC-10D9-2C2F-3A54-8C9F980FBA7B}"/>
                  </a:ext>
                </a:extLst>
              </p:cNvPr>
              <p:cNvSpPr/>
              <p:nvPr/>
            </p:nvSpPr>
            <p:spPr>
              <a:xfrm>
                <a:off x="5888977" y="2962214"/>
                <a:ext cx="377470" cy="3970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ES" sz="2400" i="1" dirty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59767BC-10D9-2C2F-3A54-8C9F980FBA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8977" y="2962214"/>
                <a:ext cx="377470" cy="397033"/>
              </a:xfrm>
              <a:prstGeom prst="ellipse">
                <a:avLst/>
              </a:prstGeom>
              <a:blipFill>
                <a:blip r:embed="rId7"/>
                <a:stretch>
                  <a:fillRect l="-15152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B2507CD2-0452-59EF-C5CE-B8093B8BE46B}"/>
              </a:ext>
            </a:extLst>
          </p:cNvPr>
          <p:cNvSpPr/>
          <p:nvPr/>
        </p:nvSpPr>
        <p:spPr>
          <a:xfrm>
            <a:off x="7073930" y="2628932"/>
            <a:ext cx="377470" cy="3970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3F96863-12D4-4AC3-3DB0-36CE531697B8}"/>
                  </a:ext>
                </a:extLst>
              </p:cNvPr>
              <p:cNvSpPr/>
              <p:nvPr/>
            </p:nvSpPr>
            <p:spPr>
              <a:xfrm>
                <a:off x="5018027" y="1798942"/>
                <a:ext cx="377470" cy="3970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 i="1" dirty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3F96863-12D4-4AC3-3DB0-36CE531697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8027" y="1798942"/>
                <a:ext cx="377470" cy="397033"/>
              </a:xfrm>
              <a:prstGeom prst="ellipse">
                <a:avLst/>
              </a:prstGeom>
              <a:blipFill>
                <a:blip r:embed="rId8"/>
                <a:stretch>
                  <a:fillRect l="-9375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43ADEB7C-F7FE-2F64-CE05-805FEA969939}"/>
              </a:ext>
            </a:extLst>
          </p:cNvPr>
          <p:cNvSpPr/>
          <p:nvPr/>
        </p:nvSpPr>
        <p:spPr>
          <a:xfrm>
            <a:off x="6579654" y="3892201"/>
            <a:ext cx="377470" cy="344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9764598-4C82-6FBC-9FF4-05B3F9FD1C67}"/>
              </a:ext>
            </a:extLst>
          </p:cNvPr>
          <p:cNvCxnSpPr>
            <a:cxnSpLocks/>
            <a:stCxn id="13" idx="5"/>
            <a:endCxn id="11" idx="1"/>
          </p:cNvCxnSpPr>
          <p:nvPr/>
        </p:nvCxnSpPr>
        <p:spPr>
          <a:xfrm>
            <a:off x="5340217" y="2137830"/>
            <a:ext cx="604038" cy="8825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BB5DAC7-C7AC-39AD-70DB-B6380EC6CE9F}"/>
              </a:ext>
            </a:extLst>
          </p:cNvPr>
          <p:cNvCxnSpPr>
            <a:cxnSpLocks/>
            <a:stCxn id="12" idx="2"/>
            <a:endCxn id="11" idx="6"/>
          </p:cNvCxnSpPr>
          <p:nvPr/>
        </p:nvCxnSpPr>
        <p:spPr>
          <a:xfrm flipH="1">
            <a:off x="6266447" y="2827449"/>
            <a:ext cx="807482" cy="3332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589572D-3170-7B50-4126-0D80E367038C}"/>
              </a:ext>
            </a:extLst>
          </p:cNvPr>
          <p:cNvCxnSpPr>
            <a:cxnSpLocks/>
            <a:stCxn id="14" idx="1"/>
            <a:endCxn id="11" idx="5"/>
          </p:cNvCxnSpPr>
          <p:nvPr/>
        </p:nvCxnSpPr>
        <p:spPr>
          <a:xfrm flipH="1" flipV="1">
            <a:off x="6211168" y="3301104"/>
            <a:ext cx="423764" cy="6415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EF1BC2F-29F6-BCCB-6212-0F0E33599F34}"/>
                  </a:ext>
                </a:extLst>
              </p:cNvPr>
              <p:cNvSpPr/>
              <p:nvPr/>
            </p:nvSpPr>
            <p:spPr>
              <a:xfrm>
                <a:off x="5953160" y="2212928"/>
                <a:ext cx="377470" cy="3970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 i="1" dirty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EF1BC2F-29F6-BCCB-6212-0F0E33599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3160" y="2212928"/>
                <a:ext cx="377470" cy="397033"/>
              </a:xfrm>
              <a:prstGeom prst="ellipse">
                <a:avLst/>
              </a:prstGeom>
              <a:blipFill>
                <a:blip r:embed="rId9"/>
                <a:stretch>
                  <a:fillRect l="-9375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175FDA6-EF6C-56FD-F9F7-8E724B645D85}"/>
                  </a:ext>
                </a:extLst>
              </p:cNvPr>
              <p:cNvSpPr/>
              <p:nvPr/>
            </p:nvSpPr>
            <p:spPr>
              <a:xfrm>
                <a:off x="5034396" y="3278675"/>
                <a:ext cx="377470" cy="3970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 i="1" dirty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175FDA6-EF6C-56FD-F9F7-8E724B645D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4396" y="3278675"/>
                <a:ext cx="377470" cy="397033"/>
              </a:xfrm>
              <a:prstGeom prst="ellipse">
                <a:avLst/>
              </a:prstGeom>
              <a:blipFill>
                <a:blip r:embed="rId10"/>
                <a:stretch>
                  <a:fillRect l="-6061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7E8383B-0A90-D072-EA6E-D3A3579EAC4B}"/>
                  </a:ext>
                </a:extLst>
              </p:cNvPr>
              <p:cNvSpPr/>
              <p:nvPr/>
            </p:nvSpPr>
            <p:spPr>
              <a:xfrm>
                <a:off x="6292718" y="1528247"/>
                <a:ext cx="377470" cy="3970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 i="1" dirty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7E8383B-0A90-D072-EA6E-D3A3579EAC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2718" y="1528247"/>
                <a:ext cx="377470" cy="397033"/>
              </a:xfrm>
              <a:prstGeom prst="ellipse">
                <a:avLst/>
              </a:prstGeom>
              <a:blipFill>
                <a:blip r:embed="rId11"/>
                <a:stretch>
                  <a:fillRect l="-6061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1C44FA84-6276-AE60-B267-85FB9FF9B833}"/>
              </a:ext>
            </a:extLst>
          </p:cNvPr>
          <p:cNvSpPr/>
          <p:nvPr/>
        </p:nvSpPr>
        <p:spPr>
          <a:xfrm>
            <a:off x="5601227" y="3744099"/>
            <a:ext cx="377470" cy="3970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B8A7A37-C394-A852-CEA3-872B2CBE007A}"/>
              </a:ext>
            </a:extLst>
          </p:cNvPr>
          <p:cNvSpPr/>
          <p:nvPr/>
        </p:nvSpPr>
        <p:spPr>
          <a:xfrm>
            <a:off x="6759277" y="2079499"/>
            <a:ext cx="377470" cy="3970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B3922A0-3BC1-1C99-39FB-9506623A5884}"/>
              </a:ext>
            </a:extLst>
          </p:cNvPr>
          <p:cNvSpPr/>
          <p:nvPr/>
        </p:nvSpPr>
        <p:spPr>
          <a:xfrm>
            <a:off x="4999081" y="2534863"/>
            <a:ext cx="377470" cy="3970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9A6F541-4B8B-F33E-7218-8BF5526DC5CB}"/>
              </a:ext>
            </a:extLst>
          </p:cNvPr>
          <p:cNvCxnSpPr>
            <a:cxnSpLocks/>
            <a:endCxn id="19" idx="6"/>
          </p:cNvCxnSpPr>
          <p:nvPr/>
        </p:nvCxnSpPr>
        <p:spPr>
          <a:xfrm flipH="1">
            <a:off x="5411866" y="3270408"/>
            <a:ext cx="486274" cy="2067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DF33606-72FC-83DB-B9C1-0F347A0BE642}"/>
              </a:ext>
            </a:extLst>
          </p:cNvPr>
          <p:cNvCxnSpPr>
            <a:cxnSpLocks/>
            <a:endCxn id="21" idx="6"/>
          </p:cNvCxnSpPr>
          <p:nvPr/>
        </p:nvCxnSpPr>
        <p:spPr>
          <a:xfrm flipH="1" flipV="1">
            <a:off x="5978697" y="3942616"/>
            <a:ext cx="600957" cy="2100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FB8C2D6-926D-0A23-AA2F-39A7C501D1A6}"/>
              </a:ext>
            </a:extLst>
          </p:cNvPr>
          <p:cNvCxnSpPr>
            <a:cxnSpLocks/>
            <a:endCxn id="23" idx="4"/>
          </p:cNvCxnSpPr>
          <p:nvPr/>
        </p:nvCxnSpPr>
        <p:spPr>
          <a:xfrm flipH="1" flipV="1">
            <a:off x="5187816" y="2931896"/>
            <a:ext cx="26457" cy="3563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31AB1A2-75E1-CBAD-C363-FA309C22D51A}"/>
              </a:ext>
            </a:extLst>
          </p:cNvPr>
          <p:cNvCxnSpPr>
            <a:cxnSpLocks/>
            <a:endCxn id="13" idx="6"/>
          </p:cNvCxnSpPr>
          <p:nvPr/>
        </p:nvCxnSpPr>
        <p:spPr>
          <a:xfrm flipH="1">
            <a:off x="5395497" y="1734362"/>
            <a:ext cx="897221" cy="2630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971389-9066-3570-C115-50F7D4F3E7B8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6651589" y="1854439"/>
            <a:ext cx="162967" cy="2832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C4B8A79-B080-5AA5-99F6-33EB6FC07625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309977" y="2529435"/>
            <a:ext cx="819232" cy="1576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1463574-3581-97DE-6A38-83462BB34C94}"/>
              </a:ext>
            </a:extLst>
          </p:cNvPr>
          <p:cNvCxnSpPr>
            <a:cxnSpLocks/>
            <a:stCxn id="12" idx="4"/>
          </p:cNvCxnSpPr>
          <p:nvPr/>
        </p:nvCxnSpPr>
        <p:spPr>
          <a:xfrm flipH="1">
            <a:off x="6911354" y="3025965"/>
            <a:ext cx="351311" cy="9166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5C73327-4E43-41FE-4BE9-E45421BC26E4}"/>
              </a:ext>
            </a:extLst>
          </p:cNvPr>
          <p:cNvCxnSpPr>
            <a:cxnSpLocks/>
            <a:stCxn id="20" idx="4"/>
            <a:endCxn id="18" idx="7"/>
          </p:cNvCxnSpPr>
          <p:nvPr/>
        </p:nvCxnSpPr>
        <p:spPr>
          <a:xfrm flipH="1">
            <a:off x="6275351" y="1925280"/>
            <a:ext cx="206102" cy="3457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A8AA36E-053D-525A-62D7-B2ECB638D6D5}"/>
              </a:ext>
            </a:extLst>
          </p:cNvPr>
          <p:cNvCxnSpPr>
            <a:cxnSpLocks/>
            <a:endCxn id="21" idx="7"/>
          </p:cNvCxnSpPr>
          <p:nvPr/>
        </p:nvCxnSpPr>
        <p:spPr>
          <a:xfrm flipH="1">
            <a:off x="5923418" y="2978760"/>
            <a:ext cx="1195378" cy="8234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0A66023-4A03-6CE8-8683-5D6C6B109358}"/>
              </a:ext>
            </a:extLst>
          </p:cNvPr>
          <p:cNvCxnSpPr>
            <a:cxnSpLocks/>
            <a:stCxn id="23" idx="7"/>
            <a:endCxn id="18" idx="2"/>
          </p:cNvCxnSpPr>
          <p:nvPr/>
        </p:nvCxnSpPr>
        <p:spPr>
          <a:xfrm flipV="1">
            <a:off x="5321272" y="2411445"/>
            <a:ext cx="631888" cy="1815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Donut 33">
            <a:extLst>
              <a:ext uri="{FF2B5EF4-FFF2-40B4-BE49-F238E27FC236}">
                <a16:creationId xmlns:a16="http://schemas.microsoft.com/office/drawing/2014/main" id="{FE1702E9-B237-66AC-6D70-63663C797A67}"/>
              </a:ext>
            </a:extLst>
          </p:cNvPr>
          <p:cNvSpPr/>
          <p:nvPr/>
        </p:nvSpPr>
        <p:spPr>
          <a:xfrm>
            <a:off x="5633377" y="2751164"/>
            <a:ext cx="894252" cy="803516"/>
          </a:xfrm>
          <a:prstGeom prst="donut">
            <a:avLst>
              <a:gd name="adj" fmla="val 980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Donut 34">
            <a:extLst>
              <a:ext uri="{FF2B5EF4-FFF2-40B4-BE49-F238E27FC236}">
                <a16:creationId xmlns:a16="http://schemas.microsoft.com/office/drawing/2014/main" id="{7CA93260-7EB7-194A-2FA5-AE8BD0E5B629}"/>
              </a:ext>
            </a:extLst>
          </p:cNvPr>
          <p:cNvSpPr/>
          <p:nvPr/>
        </p:nvSpPr>
        <p:spPr>
          <a:xfrm>
            <a:off x="4768936" y="1582337"/>
            <a:ext cx="894252" cy="803516"/>
          </a:xfrm>
          <a:prstGeom prst="donut">
            <a:avLst>
              <a:gd name="adj" fmla="val 980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Donut 35">
            <a:extLst>
              <a:ext uri="{FF2B5EF4-FFF2-40B4-BE49-F238E27FC236}">
                <a16:creationId xmlns:a16="http://schemas.microsoft.com/office/drawing/2014/main" id="{BC9D015E-8BFA-04BE-B518-493F9473BF84}"/>
              </a:ext>
            </a:extLst>
          </p:cNvPr>
          <p:cNvSpPr/>
          <p:nvPr/>
        </p:nvSpPr>
        <p:spPr>
          <a:xfrm>
            <a:off x="6524441" y="1832125"/>
            <a:ext cx="894252" cy="803516"/>
          </a:xfrm>
          <a:prstGeom prst="donut">
            <a:avLst>
              <a:gd name="adj" fmla="val 980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28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uiExpand="1" build="p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4" grpId="0" animBg="1"/>
      <p:bldP spid="35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1788</Words>
  <Application>Microsoft Office PowerPoint</Application>
  <PresentationFormat>Widescreen</PresentationFormat>
  <Paragraphs>383</Paragraphs>
  <Slides>30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Trebuchet MS</vt:lpstr>
      <vt:lpstr>Cambria Math</vt:lpstr>
      <vt:lpstr>Calibri</vt:lpstr>
      <vt:lpstr>Roboto Condensed</vt:lpstr>
      <vt:lpstr>Aptos</vt:lpstr>
      <vt:lpstr>Arial</vt:lpstr>
      <vt:lpstr>Office Theme</vt:lpstr>
      <vt:lpstr>PowerPoint Presentation</vt:lpstr>
      <vt:lpstr>El País, March 13th, 2020</vt:lpstr>
      <vt:lpstr>COVID-19, March 14th, 2020</vt:lpstr>
      <vt:lpstr>Aggregated Relational Data (ARD)</vt:lpstr>
      <vt:lpstr>Network Scale-up Metod (NSUM)</vt:lpstr>
      <vt:lpstr>From ARD to Estimates: NSUM</vt:lpstr>
      <vt:lpstr>How Bad Can NSUM Estimates Be?</vt:lpstr>
      <vt:lpstr>Analytical Study of NSUM </vt:lpstr>
      <vt:lpstr>Random Networks</vt:lpstr>
      <vt:lpstr>Performance of MoR and RoS</vt:lpstr>
      <vt:lpstr>Analytical Study of NSUM</vt:lpstr>
      <vt:lpstr>Error Bounds for MoR and RoS</vt:lpstr>
      <vt:lpstr>Analytical Study of NSUM</vt:lpstr>
      <vt:lpstr>Monitoring COVID-19 Active Cases</vt:lpstr>
      <vt:lpstr>Temporal Social Network</vt:lpstr>
      <vt:lpstr>Prevalence Trend Estimation</vt:lpstr>
      <vt:lpstr>Analytical Study of NSUM </vt:lpstr>
      <vt:lpstr>Application to Structured P2P Networks</vt:lpstr>
      <vt:lpstr>Crash Course on Kademlia</vt:lpstr>
      <vt:lpstr>Crash Course on Kademlia</vt:lpstr>
      <vt:lpstr>Crash Course on Kademlia</vt:lpstr>
      <vt:lpstr>Crash Course on Kademlia</vt:lpstr>
      <vt:lpstr>Application: IPFS and Kademlia</vt:lpstr>
      <vt:lpstr>Results Sampling 10 Random Nodes in Snapshots</vt:lpstr>
      <vt:lpstr>Results Sampling 10 Local Nodes</vt:lpstr>
      <vt:lpstr>Application: Vote Intention</vt:lpstr>
      <vt:lpstr>Conclusions</vt:lpstr>
      <vt:lpstr>Open Problems</vt:lpstr>
      <vt:lpstr>References</vt:lpstr>
      <vt:lpstr>Parallelization of block construction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Antonio Fernandez Anta</dc:creator>
  <cp:lastModifiedBy>MERTZIOS, GEORGE</cp:lastModifiedBy>
  <cp:revision>26</cp:revision>
  <dcterms:created xsi:type="dcterms:W3CDTF">2022-09-17T11:41:20Z</dcterms:created>
  <dcterms:modified xsi:type="dcterms:W3CDTF">2026-07-06T13:47:49Z</dcterms:modified>
</cp:coreProperties>
</file>